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7"/>
  </p:notesMasterIdLst>
  <p:sldIdLst>
    <p:sldId id="2009" r:id="rId2"/>
    <p:sldId id="2050" r:id="rId3"/>
    <p:sldId id="2030" r:id="rId4"/>
    <p:sldId id="1901" r:id="rId5"/>
    <p:sldId id="1944" r:id="rId6"/>
    <p:sldId id="2049" r:id="rId7"/>
    <p:sldId id="2003" r:id="rId8"/>
    <p:sldId id="2004" r:id="rId9"/>
    <p:sldId id="2005" r:id="rId10"/>
    <p:sldId id="1981" r:id="rId11"/>
    <p:sldId id="2022" r:id="rId12"/>
    <p:sldId id="2031" r:id="rId13"/>
    <p:sldId id="2041" r:id="rId14"/>
    <p:sldId id="2042" r:id="rId15"/>
    <p:sldId id="2029" r:id="rId16"/>
    <p:sldId id="1925" r:id="rId17"/>
    <p:sldId id="2015" r:id="rId18"/>
    <p:sldId id="1975" r:id="rId19"/>
    <p:sldId id="2028" r:id="rId20"/>
    <p:sldId id="2007" r:id="rId21"/>
    <p:sldId id="2008" r:id="rId22"/>
    <p:sldId id="1876" r:id="rId23"/>
    <p:sldId id="1955" r:id="rId24"/>
    <p:sldId id="2043" r:id="rId25"/>
    <p:sldId id="2059" r:id="rId26"/>
    <p:sldId id="2044" r:id="rId27"/>
    <p:sldId id="2045" r:id="rId28"/>
    <p:sldId id="2039" r:id="rId29"/>
    <p:sldId id="2040" r:id="rId30"/>
    <p:sldId id="2013" r:id="rId31"/>
    <p:sldId id="2047" r:id="rId32"/>
    <p:sldId id="2060" r:id="rId33"/>
    <p:sldId id="2027" r:id="rId34"/>
    <p:sldId id="1939" r:id="rId35"/>
    <p:sldId id="2048" r:id="rId36"/>
    <p:sldId id="1964" r:id="rId37"/>
    <p:sldId id="2016" r:id="rId38"/>
    <p:sldId id="2056" r:id="rId39"/>
    <p:sldId id="2052" r:id="rId40"/>
    <p:sldId id="2061" r:id="rId41"/>
    <p:sldId id="2020" r:id="rId42"/>
    <p:sldId id="2057" r:id="rId43"/>
    <p:sldId id="2053" r:id="rId44"/>
    <p:sldId id="2062" r:id="rId45"/>
    <p:sldId id="2054" r:id="rId46"/>
    <p:sldId id="2055" r:id="rId47"/>
    <p:sldId id="2021" r:id="rId48"/>
    <p:sldId id="1965" r:id="rId49"/>
    <p:sldId id="1997" r:id="rId50"/>
    <p:sldId id="2063" r:id="rId51"/>
    <p:sldId id="2032" r:id="rId52"/>
    <p:sldId id="1974" r:id="rId53"/>
    <p:sldId id="1989" r:id="rId54"/>
    <p:sldId id="2058" r:id="rId55"/>
    <p:sldId id="2046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4245"/>
    <a:srgbClr val="B47A7F"/>
    <a:srgbClr val="FAF0F4"/>
    <a:srgbClr val="F8ECF1"/>
    <a:srgbClr val="E1DDDB"/>
    <a:srgbClr val="333333"/>
    <a:srgbClr val="292929"/>
    <a:srgbClr val="4D4D4D"/>
    <a:srgbClr val="000074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87737" autoAdjust="0"/>
  </p:normalViewPr>
  <p:slideViewPr>
    <p:cSldViewPr snapToGrid="0">
      <p:cViewPr varScale="1">
        <p:scale>
          <a:sx n="71" d="100"/>
          <a:sy n="71" d="100"/>
        </p:scale>
        <p:origin x="121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ianc\Dropbox\03.%20Work\06.%20SU\09.%20MILAPS%20Grade%20R-4%20Perf,%20Age%20and%20Prog\13.%20WW%20EntryAge%20Comparison%20(UNESCO%20Data)\CountryStartingAgeProportion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ianc\Dropbox\03.%20Work\06.%20SU\09.%20MILAPS%20Grade%20R-4%20Perf,%20Age%20and%20Prog\04.%20Table%20outputs\gr1_schlpanel_overUnder_ageOn31Dec_half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ianc\Dropbox\03.%20Work\06.%20SU\09.%20MILAPS%20Grade%20R-4%20Perf,%20Age%20and%20Prog\04.%20Table%20outputs\gr1_schlpanel_overUnder_ageOn31Dec_half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ianc\Dropbox\03.%20Work\06.%20SU\09.%20MILAPS%20Grade%20R-4%20Perf,%20Age%20and%20Prog\04.%20Table%20outputs\gr1_SummaryStatistics_BySAoEPolicy_2018ch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ianc\Dropbox\03.%20Work\06.%20SU\09.%20MILAPS%20Grade%20R-4%20Perf,%20Age%20and%20Prog\04.%20Table%20outputs\gr1_schlpanel_overUnder_ageOn31Dec_half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ianc\Dropbox\03.%20Work\06.%20SU\09.%20MILAPS%20Grade%20R-4%20Perf,%20Age%20and%20Prog\04.%20Table%20outputs\grR_schlpanel_overUnder_ageOn31Dec_half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ianc\Dropbox\03.%20Work\06.%20SU\09.%20MILAPS%20Grade%20R-4%20Perf,%20Age%20and%20Prog\04.%20Table%20outputs\gr1_schlpanel_overUnder_ageOn31Dec_half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ianc\Dropbox\03.%20Work\06.%20SU\09.%20MILAPS%20Grade%20R-4%20Perf,%20Age%20and%20Prog\04.%20Table%20outputs\gr1_schlpanel_overUnder_ageOn31Dec_half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ianc\Dropbox\03.%20Work\06.%20SU\09.%20MILAPS%20Grade%20R-4%20Perf,%20Age%20and%20Prog\04.%20Table%20outputs\gr1_schlpanel_overUnder_ageOn31Dec_half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ianc\Dropbox\03.%20Work\06.%20SU\09.%20MILAPS%20Grade%20R-4%20Perf,%20Age%20and%20Prog\04.%20Table%20outputs\gr1_schlpanel_overUnder_ageOn31Dec_half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ianc\Dropbox\03.%20Work\06.%20SU\09.%20MILAPS%20Grade%20R-4%20Perf,%20Age%20and%20Prog\04.%20Table%20outputs\gr1_schlpanel_overUnder_ageOn31Dec_half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ianc\Dropbox\03.%20Work\06.%20SU\09.%20MILAPS%20Grade%20R-4%20Perf,%20Age%20and%20Prog\04.%20Table%20outputs\gr1_schlpanel_overUnder_ageOn31Dec_half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74321842477465"/>
          <c:y val="7.1112128425807233E-2"/>
          <c:w val="0.84992860610922294"/>
          <c:h val="0.645962597587179"/>
        </c:manualLayout>
      </c:layout>
      <c:areaChart>
        <c:grouping val="percentStacked"/>
        <c:varyColors val="0"/>
        <c:ser>
          <c:idx val="0"/>
          <c:order val="0"/>
          <c:tx>
            <c:strRef>
              <c:f>Sheet2!$D$239</c:f>
              <c:strCache>
                <c:ptCount val="1"/>
                <c:pt idx="0">
                  <c:v>4 yrs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Sheet2!$E$238:$AV$238</c:f>
              <c:numCache>
                <c:formatCode>General</c:formatCode>
                <c:ptCount val="44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</c:numCache>
              <c:extLst/>
            </c:numRef>
          </c:cat>
          <c:val>
            <c:numRef>
              <c:f>Sheet2!$E$239:$AV$239</c:f>
              <c:numCache>
                <c:formatCode>0.0%</c:formatCode>
                <c:ptCount val="44"/>
                <c:pt idx="0">
                  <c:v>4.7846889952153108E-3</c:v>
                </c:pt>
                <c:pt idx="1">
                  <c:v>4.6296296296296294E-3</c:v>
                </c:pt>
                <c:pt idx="2">
                  <c:v>4.5662100456621002E-3</c:v>
                </c:pt>
                <c:pt idx="3">
                  <c:v>4.5454545454545452E-3</c:v>
                </c:pt>
                <c:pt idx="4">
                  <c:v>4.5454545454545452E-3</c:v>
                </c:pt>
                <c:pt idx="5">
                  <c:v>4.5454545454545452E-3</c:v>
                </c:pt>
                <c:pt idx="6">
                  <c:v>4.5454545454545452E-3</c:v>
                </c:pt>
                <c:pt idx="7">
                  <c:v>4.5454545454545452E-3</c:v>
                </c:pt>
                <c:pt idx="8">
                  <c:v>4.5454545454545452E-3</c:v>
                </c:pt>
                <c:pt idx="9">
                  <c:v>4.5454545454545452E-3</c:v>
                </c:pt>
                <c:pt idx="10">
                  <c:v>4.5454545454545452E-3</c:v>
                </c:pt>
                <c:pt idx="11">
                  <c:v>4.5454545454545452E-3</c:v>
                </c:pt>
                <c:pt idx="12">
                  <c:v>4.5454545454545452E-3</c:v>
                </c:pt>
                <c:pt idx="13">
                  <c:v>4.5454545454545452E-3</c:v>
                </c:pt>
                <c:pt idx="14">
                  <c:v>4.5454545454545452E-3</c:v>
                </c:pt>
                <c:pt idx="15">
                  <c:v>4.5454545454545452E-3</c:v>
                </c:pt>
                <c:pt idx="16">
                  <c:v>4.5454545454545452E-3</c:v>
                </c:pt>
                <c:pt idx="17">
                  <c:v>4.5454545454545452E-3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023E-44DE-84B4-D09E6DAC24D6}"/>
            </c:ext>
          </c:extLst>
        </c:ser>
        <c:ser>
          <c:idx val="1"/>
          <c:order val="1"/>
          <c:tx>
            <c:strRef>
              <c:f>Sheet2!$D$240</c:f>
              <c:strCache>
                <c:ptCount val="1"/>
                <c:pt idx="0">
                  <c:v>5 yrs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Sheet2!$E$238:$AV$238</c:f>
              <c:numCache>
                <c:formatCode>General</c:formatCode>
                <c:ptCount val="44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</c:numCache>
              <c:extLst/>
            </c:numRef>
          </c:cat>
          <c:val>
            <c:numRef>
              <c:f>Sheet2!$E$240:$AV$240</c:f>
              <c:numCache>
                <c:formatCode>0.0%</c:formatCode>
                <c:ptCount val="44"/>
                <c:pt idx="0">
                  <c:v>0.14354066985645933</c:v>
                </c:pt>
                <c:pt idx="1">
                  <c:v>0.14351851851851852</c:v>
                </c:pt>
                <c:pt idx="2">
                  <c:v>0.13698630136986301</c:v>
                </c:pt>
                <c:pt idx="3">
                  <c:v>0.13636363636363635</c:v>
                </c:pt>
                <c:pt idx="4">
                  <c:v>0.1409090909090909</c:v>
                </c:pt>
                <c:pt idx="5">
                  <c:v>0.1409090909090909</c:v>
                </c:pt>
                <c:pt idx="6">
                  <c:v>0.14545454545454545</c:v>
                </c:pt>
                <c:pt idx="7">
                  <c:v>0.14545454545454545</c:v>
                </c:pt>
                <c:pt idx="8">
                  <c:v>0.14545454545454545</c:v>
                </c:pt>
                <c:pt idx="9">
                  <c:v>0.14545454545454545</c:v>
                </c:pt>
                <c:pt idx="10">
                  <c:v>0.14545454545454545</c:v>
                </c:pt>
                <c:pt idx="11">
                  <c:v>0.14545454545454545</c:v>
                </c:pt>
                <c:pt idx="12">
                  <c:v>0.14545454545454545</c:v>
                </c:pt>
                <c:pt idx="13">
                  <c:v>0.1409090909090909</c:v>
                </c:pt>
                <c:pt idx="14">
                  <c:v>0.1409090909090909</c:v>
                </c:pt>
                <c:pt idx="15">
                  <c:v>0.14545454545454545</c:v>
                </c:pt>
                <c:pt idx="16">
                  <c:v>0.14545454545454545</c:v>
                </c:pt>
                <c:pt idx="17">
                  <c:v>0.1409090909090909</c:v>
                </c:pt>
                <c:pt idx="18">
                  <c:v>0.14553990610328638</c:v>
                </c:pt>
                <c:pt idx="19">
                  <c:v>0.14351851851851852</c:v>
                </c:pt>
                <c:pt idx="20">
                  <c:v>0.14351851851851852</c:v>
                </c:pt>
                <c:pt idx="21">
                  <c:v>0.14351851851851852</c:v>
                </c:pt>
                <c:pt idx="22">
                  <c:v>0.14351851851851852</c:v>
                </c:pt>
                <c:pt idx="23">
                  <c:v>0.14814814814814814</c:v>
                </c:pt>
                <c:pt idx="24">
                  <c:v>0.14814814814814814</c:v>
                </c:pt>
                <c:pt idx="25">
                  <c:v>0.14814814814814814</c:v>
                </c:pt>
                <c:pt idx="26">
                  <c:v>0.14814814814814814</c:v>
                </c:pt>
                <c:pt idx="27">
                  <c:v>0.14814814814814814</c:v>
                </c:pt>
                <c:pt idx="28">
                  <c:v>0.14814814814814814</c:v>
                </c:pt>
                <c:pt idx="29">
                  <c:v>0.14814814814814814</c:v>
                </c:pt>
                <c:pt idx="30">
                  <c:v>0.14814814814814814</c:v>
                </c:pt>
                <c:pt idx="31">
                  <c:v>0.14814814814814814</c:v>
                </c:pt>
                <c:pt idx="32">
                  <c:v>0.14351851851851852</c:v>
                </c:pt>
                <c:pt idx="33">
                  <c:v>0.14351851851851852</c:v>
                </c:pt>
                <c:pt idx="34">
                  <c:v>0.14351851851851852</c:v>
                </c:pt>
                <c:pt idx="35">
                  <c:v>0.14351851851851852</c:v>
                </c:pt>
                <c:pt idx="36">
                  <c:v>0.14746543778801843</c:v>
                </c:pt>
                <c:pt idx="37">
                  <c:v>0.14732142857142858</c:v>
                </c:pt>
                <c:pt idx="38">
                  <c:v>0.14732142857142858</c:v>
                </c:pt>
                <c:pt idx="39">
                  <c:v>0.14732142857142858</c:v>
                </c:pt>
                <c:pt idx="40">
                  <c:v>0.14732142857142858</c:v>
                </c:pt>
                <c:pt idx="41">
                  <c:v>0.14732142857142858</c:v>
                </c:pt>
                <c:pt idx="42">
                  <c:v>0.15178571428571427</c:v>
                </c:pt>
                <c:pt idx="43">
                  <c:v>0.14732142857142858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023E-44DE-84B4-D09E6DAC24D6}"/>
            </c:ext>
          </c:extLst>
        </c:ser>
        <c:ser>
          <c:idx val="2"/>
          <c:order val="2"/>
          <c:tx>
            <c:strRef>
              <c:f>Sheet2!$D$241</c:f>
              <c:strCache>
                <c:ptCount val="1"/>
                <c:pt idx="0">
                  <c:v>6 yrs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Sheet2!$E$238:$AV$238</c:f>
              <c:numCache>
                <c:formatCode>General</c:formatCode>
                <c:ptCount val="44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</c:numCache>
              <c:extLst/>
            </c:numRef>
          </c:cat>
          <c:val>
            <c:numRef>
              <c:f>Sheet2!$E$241:$AV$241</c:f>
              <c:numCache>
                <c:formatCode>0.0%</c:formatCode>
                <c:ptCount val="44"/>
                <c:pt idx="0">
                  <c:v>0.56459330143540665</c:v>
                </c:pt>
                <c:pt idx="1">
                  <c:v>0.56481481481481477</c:v>
                </c:pt>
                <c:pt idx="2">
                  <c:v>0.57534246575342463</c:v>
                </c:pt>
                <c:pt idx="3">
                  <c:v>0.56818181818181823</c:v>
                </c:pt>
                <c:pt idx="4">
                  <c:v>0.5636363636363636</c:v>
                </c:pt>
                <c:pt idx="5">
                  <c:v>0.56818181818181823</c:v>
                </c:pt>
                <c:pt idx="6">
                  <c:v>0.55909090909090908</c:v>
                </c:pt>
                <c:pt idx="7">
                  <c:v>0.57272727272727275</c:v>
                </c:pt>
                <c:pt idx="8">
                  <c:v>0.57727272727272727</c:v>
                </c:pt>
                <c:pt idx="9">
                  <c:v>0.57727272727272727</c:v>
                </c:pt>
                <c:pt idx="10">
                  <c:v>0.57727272727272727</c:v>
                </c:pt>
                <c:pt idx="11">
                  <c:v>0.58636363636363631</c:v>
                </c:pt>
                <c:pt idx="12">
                  <c:v>0.58181818181818179</c:v>
                </c:pt>
                <c:pt idx="13">
                  <c:v>0.58181818181818179</c:v>
                </c:pt>
                <c:pt idx="14">
                  <c:v>0.58181818181818179</c:v>
                </c:pt>
                <c:pt idx="15">
                  <c:v>0.58636363636363631</c:v>
                </c:pt>
                <c:pt idx="16">
                  <c:v>0.59090909090909094</c:v>
                </c:pt>
                <c:pt idx="17">
                  <c:v>0.60909090909090913</c:v>
                </c:pt>
                <c:pt idx="18">
                  <c:v>0.60093896713615025</c:v>
                </c:pt>
                <c:pt idx="19">
                  <c:v>0.60648148148148151</c:v>
                </c:pt>
                <c:pt idx="20">
                  <c:v>0.60648148148148151</c:v>
                </c:pt>
                <c:pt idx="21">
                  <c:v>0.60648148148148151</c:v>
                </c:pt>
                <c:pt idx="22">
                  <c:v>0.60648148148148151</c:v>
                </c:pt>
                <c:pt idx="23">
                  <c:v>0.61111111111111116</c:v>
                </c:pt>
                <c:pt idx="24">
                  <c:v>0.625</c:v>
                </c:pt>
                <c:pt idx="25">
                  <c:v>0.625</c:v>
                </c:pt>
                <c:pt idx="26">
                  <c:v>0.6342592592592593</c:v>
                </c:pt>
                <c:pt idx="27">
                  <c:v>0.6342592592592593</c:v>
                </c:pt>
                <c:pt idx="28">
                  <c:v>0.63888888888888884</c:v>
                </c:pt>
                <c:pt idx="29">
                  <c:v>0.64351851851851849</c:v>
                </c:pt>
                <c:pt idx="30">
                  <c:v>0.65277777777777779</c:v>
                </c:pt>
                <c:pt idx="31">
                  <c:v>0.67129629629629628</c:v>
                </c:pt>
                <c:pt idx="32">
                  <c:v>0.67592592592592593</c:v>
                </c:pt>
                <c:pt idx="33">
                  <c:v>0.68518518518518523</c:v>
                </c:pt>
                <c:pt idx="34">
                  <c:v>0.68981481481481477</c:v>
                </c:pt>
                <c:pt idx="35">
                  <c:v>0.69444444444444442</c:v>
                </c:pt>
                <c:pt idx="36">
                  <c:v>0.69124423963133641</c:v>
                </c:pt>
                <c:pt idx="37">
                  <c:v>0.6964285714285714</c:v>
                </c:pt>
                <c:pt idx="38">
                  <c:v>0.6964285714285714</c:v>
                </c:pt>
                <c:pt idx="39">
                  <c:v>0.6964285714285714</c:v>
                </c:pt>
                <c:pt idx="40">
                  <c:v>0.7008928571428571</c:v>
                </c:pt>
                <c:pt idx="41">
                  <c:v>0.7008928571428571</c:v>
                </c:pt>
                <c:pt idx="42">
                  <c:v>0.7008928571428571</c:v>
                </c:pt>
                <c:pt idx="43">
                  <c:v>0.7053571428571429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023E-44DE-84B4-D09E6DAC24D6}"/>
            </c:ext>
          </c:extLst>
        </c:ser>
        <c:ser>
          <c:idx val="3"/>
          <c:order val="3"/>
          <c:tx>
            <c:strRef>
              <c:f>Sheet2!$D$242</c:f>
              <c:strCache>
                <c:ptCount val="1"/>
                <c:pt idx="0">
                  <c:v>7 yrs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Sheet2!$E$238:$AV$238</c:f>
              <c:numCache>
                <c:formatCode>General</c:formatCode>
                <c:ptCount val="44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</c:numCache>
              <c:extLst/>
            </c:numRef>
          </c:cat>
          <c:val>
            <c:numRef>
              <c:f>Sheet2!$E$242:$AV$242</c:f>
              <c:numCache>
                <c:formatCode>0.0%</c:formatCode>
                <c:ptCount val="44"/>
                <c:pt idx="0">
                  <c:v>0.27751196172248804</c:v>
                </c:pt>
                <c:pt idx="1">
                  <c:v>0.27777777777777779</c:v>
                </c:pt>
                <c:pt idx="2">
                  <c:v>0.27397260273972601</c:v>
                </c:pt>
                <c:pt idx="3">
                  <c:v>0.2818181818181818</c:v>
                </c:pt>
                <c:pt idx="4">
                  <c:v>0.2818181818181818</c:v>
                </c:pt>
                <c:pt idx="5">
                  <c:v>0.27727272727272728</c:v>
                </c:pt>
                <c:pt idx="6">
                  <c:v>0.2818181818181818</c:v>
                </c:pt>
                <c:pt idx="7">
                  <c:v>0.26818181818181819</c:v>
                </c:pt>
                <c:pt idx="8">
                  <c:v>0.26363636363636361</c:v>
                </c:pt>
                <c:pt idx="9">
                  <c:v>0.26363636363636361</c:v>
                </c:pt>
                <c:pt idx="10">
                  <c:v>0.26363636363636361</c:v>
                </c:pt>
                <c:pt idx="11">
                  <c:v>0.25909090909090909</c:v>
                </c:pt>
                <c:pt idx="12">
                  <c:v>0.26363636363636361</c:v>
                </c:pt>
                <c:pt idx="13">
                  <c:v>0.26818181818181819</c:v>
                </c:pt>
                <c:pt idx="14">
                  <c:v>0.26818181818181819</c:v>
                </c:pt>
                <c:pt idx="15">
                  <c:v>0.25909090909090909</c:v>
                </c:pt>
                <c:pt idx="16">
                  <c:v>0.25454545454545452</c:v>
                </c:pt>
                <c:pt idx="17">
                  <c:v>0.24090909090909091</c:v>
                </c:pt>
                <c:pt idx="18">
                  <c:v>0.24882629107981222</c:v>
                </c:pt>
                <c:pt idx="19">
                  <c:v>0.24537037037037038</c:v>
                </c:pt>
                <c:pt idx="20">
                  <c:v>0.24537037037037038</c:v>
                </c:pt>
                <c:pt idx="21">
                  <c:v>0.24537037037037038</c:v>
                </c:pt>
                <c:pt idx="22">
                  <c:v>0.24537037037037038</c:v>
                </c:pt>
                <c:pt idx="23">
                  <c:v>0.2361111111111111</c:v>
                </c:pt>
                <c:pt idx="24">
                  <c:v>0.22222222222222221</c:v>
                </c:pt>
                <c:pt idx="25">
                  <c:v>0.22685185185185186</c:v>
                </c:pt>
                <c:pt idx="26">
                  <c:v>0.21759259259259259</c:v>
                </c:pt>
                <c:pt idx="27">
                  <c:v>0.21759259259259259</c:v>
                </c:pt>
                <c:pt idx="28">
                  <c:v>0.21296296296296297</c:v>
                </c:pt>
                <c:pt idx="29">
                  <c:v>0.20833333333333334</c:v>
                </c:pt>
                <c:pt idx="30">
                  <c:v>0.19907407407407407</c:v>
                </c:pt>
                <c:pt idx="31">
                  <c:v>0.18055555555555555</c:v>
                </c:pt>
                <c:pt idx="32">
                  <c:v>0.18055555555555555</c:v>
                </c:pt>
                <c:pt idx="33">
                  <c:v>0.17129629629629631</c:v>
                </c:pt>
                <c:pt idx="34">
                  <c:v>0.16666666666666666</c:v>
                </c:pt>
                <c:pt idx="35">
                  <c:v>0.16203703703703703</c:v>
                </c:pt>
                <c:pt idx="36">
                  <c:v>0.16129032258064516</c:v>
                </c:pt>
                <c:pt idx="37">
                  <c:v>0.15625</c:v>
                </c:pt>
                <c:pt idx="38">
                  <c:v>0.15625</c:v>
                </c:pt>
                <c:pt idx="39">
                  <c:v>0.15625</c:v>
                </c:pt>
                <c:pt idx="40">
                  <c:v>0.15178571428571427</c:v>
                </c:pt>
                <c:pt idx="41">
                  <c:v>0.15178571428571427</c:v>
                </c:pt>
                <c:pt idx="42">
                  <c:v>0.14732142857142858</c:v>
                </c:pt>
                <c:pt idx="43">
                  <c:v>0.14732142857142858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023E-44DE-84B4-D09E6DAC24D6}"/>
            </c:ext>
          </c:extLst>
        </c:ser>
        <c:ser>
          <c:idx val="4"/>
          <c:order val="4"/>
          <c:tx>
            <c:strRef>
              <c:f>Sheet2!$D$243</c:f>
              <c:strCache>
                <c:ptCount val="1"/>
                <c:pt idx="0">
                  <c:v>8 yrs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Sheet2!$E$238:$AV$238</c:f>
              <c:numCache>
                <c:formatCode>General</c:formatCode>
                <c:ptCount val="44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</c:numCache>
              <c:extLst/>
            </c:numRef>
          </c:cat>
          <c:val>
            <c:numRef>
              <c:f>Sheet2!$E$243:$AV$243</c:f>
              <c:numCache>
                <c:formatCode>0.0%</c:formatCode>
                <c:ptCount val="44"/>
                <c:pt idx="0">
                  <c:v>9.5693779904306216E-3</c:v>
                </c:pt>
                <c:pt idx="1">
                  <c:v>9.2592592592592587E-3</c:v>
                </c:pt>
                <c:pt idx="2">
                  <c:v>9.1324200913242004E-3</c:v>
                </c:pt>
                <c:pt idx="3">
                  <c:v>9.0909090909090905E-3</c:v>
                </c:pt>
                <c:pt idx="4">
                  <c:v>9.0909090909090905E-3</c:v>
                </c:pt>
                <c:pt idx="5">
                  <c:v>9.0909090909090905E-3</c:v>
                </c:pt>
                <c:pt idx="6">
                  <c:v>9.0909090909090905E-3</c:v>
                </c:pt>
                <c:pt idx="7">
                  <c:v>9.0909090909090905E-3</c:v>
                </c:pt>
                <c:pt idx="8">
                  <c:v>9.0909090909090905E-3</c:v>
                </c:pt>
                <c:pt idx="9">
                  <c:v>9.0909090909090905E-3</c:v>
                </c:pt>
                <c:pt idx="10">
                  <c:v>9.0909090909090905E-3</c:v>
                </c:pt>
                <c:pt idx="11">
                  <c:v>4.5454545454545452E-3</c:v>
                </c:pt>
                <c:pt idx="12">
                  <c:v>4.5454545454545452E-3</c:v>
                </c:pt>
                <c:pt idx="13">
                  <c:v>4.5454545454545452E-3</c:v>
                </c:pt>
                <c:pt idx="14">
                  <c:v>4.5454545454545452E-3</c:v>
                </c:pt>
                <c:pt idx="15">
                  <c:v>4.5454545454545452E-3</c:v>
                </c:pt>
                <c:pt idx="16">
                  <c:v>4.5454545454545452E-3</c:v>
                </c:pt>
                <c:pt idx="17">
                  <c:v>4.5454545454545452E-3</c:v>
                </c:pt>
                <c:pt idx="18">
                  <c:v>4.6948356807511738E-3</c:v>
                </c:pt>
                <c:pt idx="19">
                  <c:v>4.6296296296296294E-3</c:v>
                </c:pt>
                <c:pt idx="20">
                  <c:v>4.6296296296296294E-3</c:v>
                </c:pt>
                <c:pt idx="21">
                  <c:v>4.6296296296296294E-3</c:v>
                </c:pt>
                <c:pt idx="22">
                  <c:v>4.6296296296296294E-3</c:v>
                </c:pt>
                <c:pt idx="23">
                  <c:v>4.6296296296296294E-3</c:v>
                </c:pt>
                <c:pt idx="24">
                  <c:v>4.6296296296296294E-3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023E-44DE-84B4-D09E6DAC24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63188512"/>
        <c:axId val="1163192832"/>
      </c:areaChart>
      <c:catAx>
        <c:axId val="1163188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00000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3192832"/>
        <c:crosses val="autoZero"/>
        <c:auto val="1"/>
        <c:lblAlgn val="ctr"/>
        <c:lblOffset val="100"/>
        <c:noMultiLvlLbl val="0"/>
      </c:catAx>
      <c:valAx>
        <c:axId val="116319283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318851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A"/>
              <a:t>Thrive-by-five: </a:t>
            </a:r>
            <a:r>
              <a:rPr lang="en-US"/>
              <a:t>% Children On Track, by Income Quintile</a:t>
            </a:r>
            <a:endParaRPr lang="en-ZA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ZA"/>
        </a:p>
      </c:txPr>
    </c:title>
    <c:autoTitleDeleted val="0"/>
    <c:plotArea>
      <c:layout>
        <c:manualLayout>
          <c:layoutTarget val="inner"/>
          <c:xMode val="edge"/>
          <c:yMode val="edge"/>
          <c:x val="0.14072227898449438"/>
          <c:y val="0.15552404054355684"/>
          <c:w val="0.84288277389830535"/>
          <c:h val="0.582030735801074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'The Thrive Graph'!$B$3</c:f>
              <c:strCache>
                <c:ptCount val="1"/>
                <c:pt idx="0">
                  <c:v>On-track for Gr R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'The Thrive Graph'!$C$2:$G$2</c:f>
              <c:strCache>
                <c:ptCount val="5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Q5</c:v>
                </c:pt>
              </c:strCache>
            </c:strRef>
          </c:cat>
          <c:val>
            <c:numRef>
              <c:f>'The Thrive Graph'!$C$3:$G$3</c:f>
              <c:numCache>
                <c:formatCode>0%</c:formatCode>
                <c:ptCount val="5"/>
                <c:pt idx="0">
                  <c:v>0.38</c:v>
                </c:pt>
                <c:pt idx="1">
                  <c:v>0.44</c:v>
                </c:pt>
                <c:pt idx="2">
                  <c:v>0.43</c:v>
                </c:pt>
                <c:pt idx="3">
                  <c:v>0.48</c:v>
                </c:pt>
                <c:pt idx="4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52-4717-98DB-03482AE644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axId val="1858603104"/>
        <c:axId val="1858586784"/>
      </c:barChar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8603104"/>
        <c:axId val="1858586784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'The Thrive Graph'!$B$4</c15:sqref>
                        </c15:formulaRef>
                      </c:ext>
                    </c:extLst>
                    <c:strCache>
                      <c:ptCount val="1"/>
                      <c:pt idx="0">
                        <c:v>% Mid-year schools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75000"/>
                      </a:schemeClr>
                    </a:solidFill>
                    <a:round/>
                  </a:ln>
                  <a:effectLst/>
                </c:spPr>
                <c:marker>
                  <c:symbol val="square"/>
                  <c:size val="6"/>
                  <c:spPr>
                    <a:solidFill>
                      <a:schemeClr val="accent5">
                        <a:lumMod val="75000"/>
                      </a:schemeClr>
                    </a:solidFill>
                    <a:ln w="9525">
                      <a:solidFill>
                        <a:schemeClr val="accent5">
                          <a:lumMod val="75000"/>
                        </a:schemeClr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b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'The Thrive Graph'!$C$2:$G$2</c15:sqref>
                        </c15:formulaRef>
                      </c:ext>
                    </c:extLst>
                    <c:strCache>
                      <c:ptCount val="5"/>
                      <c:pt idx="0">
                        <c:v>Q1</c:v>
                      </c:pt>
                      <c:pt idx="1">
                        <c:v>Q2</c:v>
                      </c:pt>
                      <c:pt idx="2">
                        <c:v>Q3</c:v>
                      </c:pt>
                      <c:pt idx="3">
                        <c:v>Q4</c:v>
                      </c:pt>
                      <c:pt idx="4">
                        <c:v>Q5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'The Thrive Graph'!$C$4:$G$4</c15:sqref>
                        </c15:formulaRef>
                      </c:ext>
                    </c:extLst>
                    <c:numCache>
                      <c:formatCode>0%</c:formatCode>
                      <c:ptCount val="5"/>
                      <c:pt idx="0">
                        <c:v>0.98186157517899764</c:v>
                      </c:pt>
                      <c:pt idx="1">
                        <c:v>0.9721173395294801</c:v>
                      </c:pt>
                      <c:pt idx="2">
                        <c:v>0.9259536275243081</c:v>
                      </c:pt>
                      <c:pt idx="3">
                        <c:v>0.73343605546995383</c:v>
                      </c:pt>
                      <c:pt idx="4">
                        <c:v>0.41724137931034483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E752-4717-98DB-03482AE64466}"/>
                  </c:ext>
                </c:extLst>
              </c15:ser>
            </c15:filteredLineSeries>
          </c:ext>
        </c:extLst>
      </c:lineChart>
      <c:catAx>
        <c:axId val="1858603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8586784"/>
        <c:crosses val="autoZero"/>
        <c:auto val="1"/>
        <c:lblAlgn val="ctr"/>
        <c:lblOffset val="100"/>
        <c:noMultiLvlLbl val="0"/>
      </c:catAx>
      <c:valAx>
        <c:axId val="185858678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A" dirty="0">
                    <a:solidFill>
                      <a:schemeClr val="accent4">
                        <a:lumMod val="75000"/>
                      </a:schemeClr>
                    </a:solidFill>
                  </a:rPr>
                  <a:t>% of learner </a:t>
                </a:r>
                <a:r>
                  <a:rPr lang="en-ZA" dirty="0"/>
                  <a:t>/ </a:t>
                </a:r>
                <a:r>
                  <a:rPr lang="en-ZA" dirty="0">
                    <a:solidFill>
                      <a:schemeClr val="accent5">
                        <a:lumMod val="50000"/>
                      </a:schemeClr>
                    </a:solidFill>
                  </a:rPr>
                  <a:t>% of schools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860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347333937493585"/>
          <c:y val="0.91291324304576504"/>
          <c:w val="0.56199590231944496"/>
          <c:h val="8.40581998065538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A"/>
              <a:t>Thrive-by-five: </a:t>
            </a:r>
            <a:r>
              <a:rPr lang="en-US"/>
              <a:t>% Children On Track, by Income Quintile</a:t>
            </a:r>
            <a:endParaRPr lang="en-ZA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ZA"/>
        </a:p>
      </c:txPr>
    </c:title>
    <c:autoTitleDeleted val="0"/>
    <c:plotArea>
      <c:layout>
        <c:manualLayout>
          <c:layoutTarget val="inner"/>
          <c:xMode val="edge"/>
          <c:yMode val="edge"/>
          <c:x val="0.14072227898449438"/>
          <c:y val="0.15552404054355684"/>
          <c:w val="0.84288277389830535"/>
          <c:h val="0.582030735801074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'The Thrive Graph'!$B$3</c:f>
              <c:strCache>
                <c:ptCount val="1"/>
                <c:pt idx="0">
                  <c:v>On-track for Gr R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'The Thrive Graph'!$C$2:$G$2</c:f>
              <c:strCache>
                <c:ptCount val="5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Q5</c:v>
                </c:pt>
              </c:strCache>
            </c:strRef>
          </c:cat>
          <c:val>
            <c:numRef>
              <c:f>'The Thrive Graph'!$C$3:$G$3</c:f>
              <c:numCache>
                <c:formatCode>0%</c:formatCode>
                <c:ptCount val="5"/>
                <c:pt idx="0">
                  <c:v>0.38</c:v>
                </c:pt>
                <c:pt idx="1">
                  <c:v>0.44</c:v>
                </c:pt>
                <c:pt idx="2">
                  <c:v>0.43</c:v>
                </c:pt>
                <c:pt idx="3">
                  <c:v>0.48</c:v>
                </c:pt>
                <c:pt idx="4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52-4717-98DB-03482AE644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axId val="1858603104"/>
        <c:axId val="1858586784"/>
      </c:barChart>
      <c:lineChart>
        <c:grouping val="standard"/>
        <c:varyColors val="0"/>
        <c:ser>
          <c:idx val="1"/>
          <c:order val="1"/>
          <c:tx>
            <c:strRef>
              <c:f>'The Thrive Graph'!$B$4</c:f>
              <c:strCache>
                <c:ptCount val="1"/>
                <c:pt idx="0">
                  <c:v>% Mid-year schools</c:v>
                </c:pt>
              </c:strCache>
            </c:strRef>
          </c:tx>
          <c:spPr>
            <a:ln w="28575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5">
                  <a:lumMod val="75000"/>
                </a:schemeClr>
              </a:solidFill>
              <a:ln w="9525">
                <a:solidFill>
                  <a:schemeClr val="accent5">
                    <a:lumMod val="7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'The Thrive Graph'!$C$2:$G$2</c:f>
              <c:strCache>
                <c:ptCount val="5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Q5</c:v>
                </c:pt>
              </c:strCache>
            </c:strRef>
          </c:cat>
          <c:val>
            <c:numRef>
              <c:f>'The Thrive Graph'!$C$4:$G$4</c:f>
              <c:numCache>
                <c:formatCode>0%</c:formatCode>
                <c:ptCount val="5"/>
                <c:pt idx="0">
                  <c:v>0.98186157517899764</c:v>
                </c:pt>
                <c:pt idx="1">
                  <c:v>0.9721173395294801</c:v>
                </c:pt>
                <c:pt idx="2">
                  <c:v>0.9259536275243081</c:v>
                </c:pt>
                <c:pt idx="3">
                  <c:v>0.73343605546995383</c:v>
                </c:pt>
                <c:pt idx="4">
                  <c:v>0.41724137931034483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752-4717-98DB-03482AE644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8603104"/>
        <c:axId val="1858586784"/>
      </c:lineChart>
      <c:catAx>
        <c:axId val="1858603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8586784"/>
        <c:crosses val="autoZero"/>
        <c:auto val="1"/>
        <c:lblAlgn val="ctr"/>
        <c:lblOffset val="100"/>
        <c:noMultiLvlLbl val="0"/>
      </c:catAx>
      <c:valAx>
        <c:axId val="185858678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A" dirty="0">
                    <a:solidFill>
                      <a:schemeClr val="accent4">
                        <a:lumMod val="75000"/>
                      </a:schemeClr>
                    </a:solidFill>
                  </a:rPr>
                  <a:t>% of learner </a:t>
                </a:r>
                <a:r>
                  <a:rPr lang="en-ZA" dirty="0"/>
                  <a:t>/ </a:t>
                </a:r>
                <a:r>
                  <a:rPr lang="en-ZA" dirty="0">
                    <a:solidFill>
                      <a:schemeClr val="accent5">
                        <a:lumMod val="50000"/>
                      </a:schemeClr>
                    </a:solidFill>
                  </a:rPr>
                  <a:t>% of schools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860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347333937493585"/>
          <c:y val="0.91291324304576504"/>
          <c:w val="0.56199590231944496"/>
          <c:h val="8.40581998065538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'Race and HL - Split'!$M$4</c:f>
              <c:strCache>
                <c:ptCount val="1"/>
                <c:pt idx="0">
                  <c:v>Mid-year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7"/>
              <c:layout>
                <c:manualLayout>
                  <c:x val="-1.2271307990988803E-3"/>
                  <c:y val="-4.5888690063876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384-47DC-A0A4-BA045C6FBC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'Race and HL - Split'!$K$5:$K$24</c:f>
              <c:strCache>
                <c:ptCount val="20"/>
                <c:pt idx="0">
                  <c:v>Afrikaans</c:v>
                </c:pt>
                <c:pt idx="1">
                  <c:v>English</c:v>
                </c:pt>
                <c:pt idx="2">
                  <c:v>SASL</c:v>
                </c:pt>
                <c:pt idx="3">
                  <c:v>Setswana</c:v>
                </c:pt>
                <c:pt idx="4">
                  <c:v>Sesotho</c:v>
                </c:pt>
                <c:pt idx="5">
                  <c:v>IsiXhosa</c:v>
                </c:pt>
                <c:pt idx="6">
                  <c:v>IsiNdebele</c:v>
                </c:pt>
                <c:pt idx="7">
                  <c:v>IsiZulu</c:v>
                </c:pt>
                <c:pt idx="8">
                  <c:v>Siswati</c:v>
                </c:pt>
                <c:pt idx="9">
                  <c:v>Sepedi</c:v>
                </c:pt>
                <c:pt idx="10">
                  <c:v>Xitsonga</c:v>
                </c:pt>
                <c:pt idx="11">
                  <c:v>Tshivenda</c:v>
                </c:pt>
                <c:pt idx="13">
                  <c:v>African/Black</c:v>
                </c:pt>
                <c:pt idx="14">
                  <c:v>Asian/Indian</c:v>
                </c:pt>
                <c:pt idx="15">
                  <c:v>Coloured</c:v>
                </c:pt>
                <c:pt idx="16">
                  <c:v>Other</c:v>
                </c:pt>
                <c:pt idx="17">
                  <c:v>White</c:v>
                </c:pt>
                <c:pt idx="19">
                  <c:v>Total</c:v>
                </c:pt>
              </c:strCache>
            </c:strRef>
          </c:cat>
          <c:val>
            <c:numRef>
              <c:f>'Race and HL - Split'!$M$5:$M$24</c:f>
              <c:numCache>
                <c:formatCode>0%</c:formatCode>
                <c:ptCount val="20"/>
                <c:pt idx="0">
                  <c:v>0.23855313412716245</c:v>
                </c:pt>
                <c:pt idx="1">
                  <c:v>0.60191506339214473</c:v>
                </c:pt>
                <c:pt idx="2">
                  <c:v>0.75438596491228072</c:v>
                </c:pt>
                <c:pt idx="3">
                  <c:v>0.82788968617619085</c:v>
                </c:pt>
                <c:pt idx="4">
                  <c:v>0.84281557083210323</c:v>
                </c:pt>
                <c:pt idx="5">
                  <c:v>0.88657838160105507</c:v>
                </c:pt>
                <c:pt idx="6">
                  <c:v>0.90970956373799972</c:v>
                </c:pt>
                <c:pt idx="7">
                  <c:v>0.93533149088287426</c:v>
                </c:pt>
                <c:pt idx="8">
                  <c:v>0.94393926753983481</c:v>
                </c:pt>
                <c:pt idx="9">
                  <c:v>0.96952604691880628</c:v>
                </c:pt>
                <c:pt idx="10">
                  <c:v>0.97271940734331908</c:v>
                </c:pt>
                <c:pt idx="11">
                  <c:v>0.97883730656629031</c:v>
                </c:pt>
                <c:pt idx="13">
                  <c:v>0.9116360371192207</c:v>
                </c:pt>
                <c:pt idx="14">
                  <c:v>0.74427881587234934</c:v>
                </c:pt>
                <c:pt idx="15">
                  <c:v>0.55634469696969702</c:v>
                </c:pt>
                <c:pt idx="16">
                  <c:v>0.59365994236311237</c:v>
                </c:pt>
                <c:pt idx="17">
                  <c:v>1.2998143122411085E-2</c:v>
                </c:pt>
                <c:pt idx="19">
                  <c:v>0.87776160701451778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84-47DC-A0A4-BA045C6FBC74}"/>
            </c:ext>
          </c:extLst>
        </c:ser>
        <c:ser>
          <c:idx val="1"/>
          <c:order val="1"/>
          <c:tx>
            <c:strRef>
              <c:f>'Race and HL - Split'!$N$4</c:f>
              <c:strCache>
                <c:ptCount val="1"/>
                <c:pt idx="0">
                  <c:v>Calendar Year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9"/>
              <c:layout>
                <c:manualLayout>
                  <c:x val="-1.2271307990988803E-3"/>
                  <c:y val="8.09800412891936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384-47DC-A0A4-BA045C6FBC74}"/>
                </c:ext>
              </c:extLst>
            </c:dLbl>
            <c:dLbl>
              <c:idx val="10"/>
              <c:layout>
                <c:manualLayout>
                  <c:x val="-8.9988552378481781E-17"/>
                  <c:y val="1.07973388385591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384-47DC-A0A4-BA045C6FBC74}"/>
                </c:ext>
              </c:extLst>
            </c:dLbl>
            <c:dLbl>
              <c:idx val="11"/>
              <c:layout>
                <c:manualLayout>
                  <c:x val="0"/>
                  <c:y val="1.3496673548198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384-47DC-A0A4-BA045C6FBC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'Race and HL - Split'!$K$5:$K$24</c:f>
              <c:strCache>
                <c:ptCount val="20"/>
                <c:pt idx="0">
                  <c:v>Afrikaans</c:v>
                </c:pt>
                <c:pt idx="1">
                  <c:v>English</c:v>
                </c:pt>
                <c:pt idx="2">
                  <c:v>SASL</c:v>
                </c:pt>
                <c:pt idx="3">
                  <c:v>Setswana</c:v>
                </c:pt>
                <c:pt idx="4">
                  <c:v>Sesotho</c:v>
                </c:pt>
                <c:pt idx="5">
                  <c:v>IsiXhosa</c:v>
                </c:pt>
                <c:pt idx="6">
                  <c:v>IsiNdebele</c:v>
                </c:pt>
                <c:pt idx="7">
                  <c:v>IsiZulu</c:v>
                </c:pt>
                <c:pt idx="8">
                  <c:v>Siswati</c:v>
                </c:pt>
                <c:pt idx="9">
                  <c:v>Sepedi</c:v>
                </c:pt>
                <c:pt idx="10">
                  <c:v>Xitsonga</c:v>
                </c:pt>
                <c:pt idx="11">
                  <c:v>Tshivenda</c:v>
                </c:pt>
                <c:pt idx="13">
                  <c:v>African/Black</c:v>
                </c:pt>
                <c:pt idx="14">
                  <c:v>Asian/Indian</c:v>
                </c:pt>
                <c:pt idx="15">
                  <c:v>Coloured</c:v>
                </c:pt>
                <c:pt idx="16">
                  <c:v>Other</c:v>
                </c:pt>
                <c:pt idx="17">
                  <c:v>White</c:v>
                </c:pt>
                <c:pt idx="19">
                  <c:v>Total</c:v>
                </c:pt>
              </c:strCache>
            </c:strRef>
          </c:cat>
          <c:val>
            <c:numRef>
              <c:f>'Race and HL - Split'!$N$5:$N$24</c:f>
              <c:numCache>
                <c:formatCode>0%</c:formatCode>
                <c:ptCount val="20"/>
                <c:pt idx="0">
                  <c:v>0.76144686587283761</c:v>
                </c:pt>
                <c:pt idx="1">
                  <c:v>0.39808493660785532</c:v>
                </c:pt>
                <c:pt idx="2">
                  <c:v>0.24561403508771928</c:v>
                </c:pt>
                <c:pt idx="3">
                  <c:v>0.17211031382380912</c:v>
                </c:pt>
                <c:pt idx="4">
                  <c:v>0.15718442916789677</c:v>
                </c:pt>
                <c:pt idx="5">
                  <c:v>0.11342161839894492</c:v>
                </c:pt>
                <c:pt idx="6">
                  <c:v>9.0290436262000243E-2</c:v>
                </c:pt>
                <c:pt idx="7">
                  <c:v>6.466850911712578E-2</c:v>
                </c:pt>
                <c:pt idx="8">
                  <c:v>5.6060732460165179E-2</c:v>
                </c:pt>
                <c:pt idx="9">
                  <c:v>3.0473953081193692E-2</c:v>
                </c:pt>
                <c:pt idx="10">
                  <c:v>2.7280592656680907E-2</c:v>
                </c:pt>
                <c:pt idx="11">
                  <c:v>2.1162693433709745E-2</c:v>
                </c:pt>
                <c:pt idx="13">
                  <c:v>8.8363962880779301E-2</c:v>
                </c:pt>
                <c:pt idx="14">
                  <c:v>0.25572118412765066</c:v>
                </c:pt>
                <c:pt idx="15">
                  <c:v>0.44365530303030304</c:v>
                </c:pt>
                <c:pt idx="16">
                  <c:v>0.40634005763688763</c:v>
                </c:pt>
                <c:pt idx="17">
                  <c:v>0.9870018568775889</c:v>
                </c:pt>
                <c:pt idx="19">
                  <c:v>0.12223839298548225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84-47DC-A0A4-BA045C6FBC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330652016"/>
        <c:axId val="330641936"/>
      </c:barChart>
      <c:catAx>
        <c:axId val="330652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0641936"/>
        <c:crosses val="autoZero"/>
        <c:auto val="1"/>
        <c:lblAlgn val="ctr"/>
        <c:lblOffset val="100"/>
        <c:noMultiLvlLbl val="0"/>
      </c:catAx>
      <c:valAx>
        <c:axId val="33064193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0652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'OverUnder-Graph'!$AA$151</c:f>
              <c:strCache>
                <c:ptCount val="1"/>
                <c:pt idx="0">
                  <c:v>Underage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'OverUnder-Graph'!$AB$150:$AC$150</c:f>
              <c:numCache>
                <c:formatCode>General</c:formatCode>
                <c:ptCount val="2"/>
                <c:pt idx="0">
                  <c:v>2018</c:v>
                </c:pt>
                <c:pt idx="1">
                  <c:v>2023</c:v>
                </c:pt>
              </c:numCache>
            </c:numRef>
          </c:cat>
          <c:val>
            <c:numRef>
              <c:f>'OverUnder-Graph'!$AB$151:$AC$151</c:f>
              <c:numCache>
                <c:formatCode>0%</c:formatCode>
                <c:ptCount val="2"/>
                <c:pt idx="0">
                  <c:v>2.6252137158783606E-2</c:v>
                </c:pt>
                <c:pt idx="1">
                  <c:v>1.3750130439692549E-2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C0-48E0-A5F0-FE980122CCBF}"/>
            </c:ext>
          </c:extLst>
        </c:ser>
        <c:ser>
          <c:idx val="1"/>
          <c:order val="1"/>
          <c:tx>
            <c:strRef>
              <c:f>'OverUnder-Graph'!$AA$152</c:f>
              <c:strCache>
                <c:ptCount val="1"/>
                <c:pt idx="0">
                  <c:v>Correct age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'OverUnder-Graph'!$AB$150:$AC$150</c:f>
              <c:numCache>
                <c:formatCode>General</c:formatCode>
                <c:ptCount val="2"/>
                <c:pt idx="0">
                  <c:v>2018</c:v>
                </c:pt>
                <c:pt idx="1">
                  <c:v>2023</c:v>
                </c:pt>
              </c:numCache>
            </c:numRef>
          </c:cat>
          <c:val>
            <c:numRef>
              <c:f>'OverUnder-Graph'!$AB$152:$AC$152</c:f>
              <c:numCache>
                <c:formatCode>0%</c:formatCode>
                <c:ptCount val="2"/>
                <c:pt idx="0">
                  <c:v>0.9372235506456752</c:v>
                </c:pt>
                <c:pt idx="1">
                  <c:v>0.95600215564993274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C0-48E0-A5F0-FE980122CCBF}"/>
            </c:ext>
          </c:extLst>
        </c:ser>
        <c:ser>
          <c:idx val="2"/>
          <c:order val="2"/>
          <c:tx>
            <c:strRef>
              <c:f>'OverUnder-Graph'!$AA$153</c:f>
              <c:strCache>
                <c:ptCount val="1"/>
                <c:pt idx="0">
                  <c:v>Overage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'OverUnder-Graph'!$AB$150:$AC$150</c:f>
              <c:numCache>
                <c:formatCode>General</c:formatCode>
                <c:ptCount val="2"/>
                <c:pt idx="0">
                  <c:v>2018</c:v>
                </c:pt>
                <c:pt idx="1">
                  <c:v>2023</c:v>
                </c:pt>
              </c:numCache>
            </c:numRef>
          </c:cat>
          <c:val>
            <c:numRef>
              <c:f>'OverUnder-Graph'!$AB$153:$AC$153</c:f>
              <c:numCache>
                <c:formatCode>0%</c:formatCode>
                <c:ptCount val="2"/>
                <c:pt idx="0">
                  <c:v>3.6524312195541205E-2</c:v>
                </c:pt>
                <c:pt idx="1">
                  <c:v>3.0247713910374709E-2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EC0-48E0-A5F0-FE980122CC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2010158111"/>
        <c:axId val="2010162431"/>
      </c:barChart>
      <c:catAx>
        <c:axId val="2010158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0162431"/>
        <c:crosses val="autoZero"/>
        <c:auto val="1"/>
        <c:lblAlgn val="ctr"/>
        <c:lblOffset val="100"/>
        <c:noMultiLvlLbl val="0"/>
      </c:catAx>
      <c:valAx>
        <c:axId val="2010162431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01581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'OverUnder-Graph'!$AA$81</c:f>
              <c:strCache>
                <c:ptCount val="1"/>
                <c:pt idx="0">
                  <c:v>Underage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'OverUnder-Graph'!$AB$80:$AC$80</c:f>
              <c:numCache>
                <c:formatCode>General</c:formatCode>
                <c:ptCount val="2"/>
                <c:pt idx="0">
                  <c:v>2018</c:v>
                </c:pt>
                <c:pt idx="1">
                  <c:v>2023</c:v>
                </c:pt>
              </c:numCache>
            </c:numRef>
          </c:cat>
          <c:val>
            <c:numRef>
              <c:f>'OverUnder-Graph'!$AB$81:$AC$81</c:f>
              <c:numCache>
                <c:formatCode>0%</c:formatCode>
                <c:ptCount val="2"/>
                <c:pt idx="0">
                  <c:v>4.3133611321759746E-2</c:v>
                </c:pt>
                <c:pt idx="1">
                  <c:v>2.1870008182540399E-2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08-48A1-8CEF-F76165A47D83}"/>
            </c:ext>
          </c:extLst>
        </c:ser>
        <c:ser>
          <c:idx val="1"/>
          <c:order val="1"/>
          <c:tx>
            <c:strRef>
              <c:f>'OverUnder-Graph'!$AA$82</c:f>
              <c:strCache>
                <c:ptCount val="1"/>
                <c:pt idx="0">
                  <c:v>Correct age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'OverUnder-Graph'!$AB$80:$AC$80</c:f>
              <c:numCache>
                <c:formatCode>General</c:formatCode>
                <c:ptCount val="2"/>
                <c:pt idx="0">
                  <c:v>2018</c:v>
                </c:pt>
                <c:pt idx="1">
                  <c:v>2023</c:v>
                </c:pt>
              </c:numCache>
            </c:numRef>
          </c:cat>
          <c:val>
            <c:numRef>
              <c:f>'OverUnder-Graph'!$AB$82:$AC$82</c:f>
              <c:numCache>
                <c:formatCode>0%</c:formatCode>
                <c:ptCount val="2"/>
                <c:pt idx="0">
                  <c:v>0.94449515824399688</c:v>
                </c:pt>
                <c:pt idx="1">
                  <c:v>0.9694541173828799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08-48A1-8CEF-F76165A47D83}"/>
            </c:ext>
          </c:extLst>
        </c:ser>
        <c:ser>
          <c:idx val="2"/>
          <c:order val="2"/>
          <c:tx>
            <c:strRef>
              <c:f>'OverUnder-Graph'!$AA$83</c:f>
              <c:strCache>
                <c:ptCount val="1"/>
                <c:pt idx="0">
                  <c:v>Overage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'OverUnder-Graph'!$AB$80:$AC$80</c:f>
              <c:numCache>
                <c:formatCode>General</c:formatCode>
                <c:ptCount val="2"/>
                <c:pt idx="0">
                  <c:v>2018</c:v>
                </c:pt>
                <c:pt idx="1">
                  <c:v>2023</c:v>
                </c:pt>
              </c:numCache>
            </c:numRef>
          </c:cat>
          <c:val>
            <c:numRef>
              <c:f>'OverUnder-Graph'!$AB$83:$AC$83</c:f>
              <c:numCache>
                <c:formatCode>0%</c:formatCode>
                <c:ptCount val="2"/>
                <c:pt idx="0">
                  <c:v>1.2371230434243404E-2</c:v>
                </c:pt>
                <c:pt idx="1">
                  <c:v>8.6758744345796536E-3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A08-48A1-8CEF-F76165A47D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2010158111"/>
        <c:axId val="2010162431"/>
      </c:barChart>
      <c:catAx>
        <c:axId val="2010158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0162431"/>
        <c:crosses val="autoZero"/>
        <c:auto val="1"/>
        <c:lblAlgn val="ctr"/>
        <c:lblOffset val="100"/>
        <c:noMultiLvlLbl val="0"/>
      </c:catAx>
      <c:valAx>
        <c:axId val="2010162431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01581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'OverUnder-Graph'!$B$17</c:f>
              <c:strCache>
                <c:ptCount val="1"/>
                <c:pt idx="0">
                  <c:v>Underage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dLbl>
              <c:idx val="7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1EB-472F-8E1D-D383AC51336D}"/>
                </c:ext>
              </c:extLst>
            </c:dLbl>
            <c:dLbl>
              <c:idx val="8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1EB-472F-8E1D-D383AC5133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'OverUnder-Graph'!$C$16:$N$16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  <c:extLst/>
            </c:strRef>
          </c:cat>
          <c:val>
            <c:numRef>
              <c:f>'OverUnder-Graph'!$C$17:$N$17</c:f>
              <c:numCache>
                <c:formatCode>0.0%</c:formatCode>
                <c:ptCount val="12"/>
                <c:pt idx="0">
                  <c:v>5.6370181754324348E-3</c:v>
                </c:pt>
                <c:pt idx="1">
                  <c:v>3.9521786384744588E-3</c:v>
                </c:pt>
                <c:pt idx="2">
                  <c:v>3.119672690078418E-3</c:v>
                </c:pt>
                <c:pt idx="3">
                  <c:v>2.3267052064503426E-3</c:v>
                </c:pt>
                <c:pt idx="4">
                  <c:v>2.0751591245967392E-3</c:v>
                </c:pt>
                <c:pt idx="5">
                  <c:v>1.580034114372924E-3</c:v>
                </c:pt>
                <c:pt idx="6">
                  <c:v>0.10819703129431786</c:v>
                </c:pt>
                <c:pt idx="7">
                  <c:v>5.8878295843885001E-2</c:v>
                </c:pt>
                <c:pt idx="8">
                  <c:v>4.8419416134047329E-2</c:v>
                </c:pt>
                <c:pt idx="9">
                  <c:v>3.66723259762309E-2</c:v>
                </c:pt>
                <c:pt idx="10">
                  <c:v>2.6749554511582698E-2</c:v>
                </c:pt>
                <c:pt idx="11">
                  <c:v>2.3231457678758449E-2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F1EB-472F-8E1D-D383AC51336D}"/>
            </c:ext>
          </c:extLst>
        </c:ser>
        <c:ser>
          <c:idx val="1"/>
          <c:order val="1"/>
          <c:tx>
            <c:strRef>
              <c:f>'OverUnder-Graph'!$B$18</c:f>
              <c:strCache>
                <c:ptCount val="1"/>
                <c:pt idx="0">
                  <c:v>Correct age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'OverUnder-Graph'!$C$16:$N$16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  <c:extLst/>
            </c:strRef>
          </c:cat>
          <c:val>
            <c:numRef>
              <c:f>'OverUnder-Graph'!$C$18:$N$18</c:f>
              <c:numCache>
                <c:formatCode>0%</c:formatCode>
                <c:ptCount val="12"/>
                <c:pt idx="0">
                  <c:v>0.97862850118535427</c:v>
                </c:pt>
                <c:pt idx="1">
                  <c:v>0.97796660409050484</c:v>
                </c:pt>
                <c:pt idx="2">
                  <c:v>0.9789805659734061</c:v>
                </c:pt>
                <c:pt idx="3">
                  <c:v>0.97832584611529716</c:v>
                </c:pt>
                <c:pt idx="4">
                  <c:v>0.97570843142383812</c:v>
                </c:pt>
                <c:pt idx="5">
                  <c:v>0.97793338719813272</c:v>
                </c:pt>
                <c:pt idx="6">
                  <c:v>0.85356906495225493</c:v>
                </c:pt>
                <c:pt idx="7">
                  <c:v>0.89747504841352599</c:v>
                </c:pt>
                <c:pt idx="8">
                  <c:v>0.90400760062186902</c:v>
                </c:pt>
                <c:pt idx="9">
                  <c:v>0.9082592629581544</c:v>
                </c:pt>
                <c:pt idx="10">
                  <c:v>0.90731815972784713</c:v>
                </c:pt>
                <c:pt idx="11">
                  <c:v>0.89473483766542894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F1EB-472F-8E1D-D383AC51336D}"/>
            </c:ext>
          </c:extLst>
        </c:ser>
        <c:ser>
          <c:idx val="2"/>
          <c:order val="2"/>
          <c:tx>
            <c:strRef>
              <c:f>'OverUnder-Graph'!$B$19</c:f>
              <c:strCache>
                <c:ptCount val="1"/>
                <c:pt idx="0">
                  <c:v>Overage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6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1EB-472F-8E1D-D383AC51336D}"/>
                </c:ext>
              </c:extLst>
            </c:dLbl>
            <c:dLbl>
              <c:idx val="7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1EB-472F-8E1D-D383AC51336D}"/>
                </c:ext>
              </c:extLst>
            </c:dLbl>
            <c:dLbl>
              <c:idx val="8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1EB-472F-8E1D-D383AC51336D}"/>
                </c:ext>
              </c:extLst>
            </c:dLbl>
            <c:dLbl>
              <c:idx val="9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1EB-472F-8E1D-D383AC51336D}"/>
                </c:ext>
              </c:extLst>
            </c:dLbl>
            <c:dLbl>
              <c:idx val="1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1EB-472F-8E1D-D383AC51336D}"/>
                </c:ext>
              </c:extLst>
            </c:dLbl>
            <c:dLbl>
              <c:idx val="1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1EB-472F-8E1D-D383AC5133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'OverUnder-Graph'!$C$16:$N$16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  <c:extLst/>
            </c:strRef>
          </c:cat>
          <c:val>
            <c:numRef>
              <c:f>'OverUnder-Graph'!$C$19:$N$19</c:f>
              <c:numCache>
                <c:formatCode>0.0%</c:formatCode>
                <c:ptCount val="12"/>
                <c:pt idx="0">
                  <c:v>1.5734480639213275E-2</c:v>
                </c:pt>
                <c:pt idx="1">
                  <c:v>1.808121727102065E-2</c:v>
                </c:pt>
                <c:pt idx="2">
                  <c:v>1.7899761336515514E-2</c:v>
                </c:pt>
                <c:pt idx="3">
                  <c:v>1.9347448678252464E-2</c:v>
                </c:pt>
                <c:pt idx="4">
                  <c:v>2.2216409451565087E-2</c:v>
                </c:pt>
                <c:pt idx="5">
                  <c:v>2.048657868749439E-2</c:v>
                </c:pt>
                <c:pt idx="6">
                  <c:v>3.8233903753427251E-2</c:v>
                </c:pt>
                <c:pt idx="7">
                  <c:v>4.3646655742589004E-2</c:v>
                </c:pt>
                <c:pt idx="8">
                  <c:v>4.7572983244083607E-2</c:v>
                </c:pt>
                <c:pt idx="9">
                  <c:v>5.5068411065614699E-2</c:v>
                </c:pt>
                <c:pt idx="10">
                  <c:v>6.5932285760570225E-2</c:v>
                </c:pt>
                <c:pt idx="11">
                  <c:v>8.2033704655812625E-2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A-F1EB-472F-8E1D-D383AC5133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611973695"/>
        <c:axId val="1611974175"/>
      </c:barChart>
      <c:catAx>
        <c:axId val="16119736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1974175"/>
        <c:crosses val="autoZero"/>
        <c:auto val="1"/>
        <c:lblAlgn val="ctr"/>
        <c:lblOffset val="100"/>
        <c:noMultiLvlLbl val="0"/>
      </c:catAx>
      <c:valAx>
        <c:axId val="16119741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19736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'OverUnder-Graph'!$B$17</c:f>
              <c:strCache>
                <c:ptCount val="1"/>
                <c:pt idx="0">
                  <c:v>Underage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dLbl>
              <c:idx val="7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1EB-472F-8E1D-D383AC51336D}"/>
                </c:ext>
              </c:extLst>
            </c:dLbl>
            <c:dLbl>
              <c:idx val="8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1EB-472F-8E1D-D383AC5133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'OverUnder-Graph'!$C$16:$N$16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  <c:extLst/>
            </c:strRef>
          </c:cat>
          <c:val>
            <c:numRef>
              <c:f>'OverUnder-Graph'!$C$17:$N$17</c:f>
              <c:numCache>
                <c:formatCode>0.0%</c:formatCode>
                <c:ptCount val="12"/>
                <c:pt idx="0">
                  <c:v>5.6370181754324348E-3</c:v>
                </c:pt>
                <c:pt idx="1">
                  <c:v>3.9521786384744588E-3</c:v>
                </c:pt>
                <c:pt idx="2">
                  <c:v>3.119672690078418E-3</c:v>
                </c:pt>
                <c:pt idx="3">
                  <c:v>2.3267052064503426E-3</c:v>
                </c:pt>
                <c:pt idx="4">
                  <c:v>2.0751591245967392E-3</c:v>
                </c:pt>
                <c:pt idx="5">
                  <c:v>1.580034114372924E-3</c:v>
                </c:pt>
                <c:pt idx="6">
                  <c:v>0.10819703129431786</c:v>
                </c:pt>
                <c:pt idx="7">
                  <c:v>5.8878295843885001E-2</c:v>
                </c:pt>
                <c:pt idx="8">
                  <c:v>4.8419416134047329E-2</c:v>
                </c:pt>
                <c:pt idx="9">
                  <c:v>3.66723259762309E-2</c:v>
                </c:pt>
                <c:pt idx="10">
                  <c:v>2.6749554511582698E-2</c:v>
                </c:pt>
                <c:pt idx="11">
                  <c:v>2.3231457678758449E-2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F1EB-472F-8E1D-D383AC51336D}"/>
            </c:ext>
          </c:extLst>
        </c:ser>
        <c:ser>
          <c:idx val="1"/>
          <c:order val="1"/>
          <c:tx>
            <c:strRef>
              <c:f>'OverUnder-Graph'!$B$18</c:f>
              <c:strCache>
                <c:ptCount val="1"/>
                <c:pt idx="0">
                  <c:v>Correct age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'OverUnder-Graph'!$C$16:$N$16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  <c:extLst/>
            </c:strRef>
          </c:cat>
          <c:val>
            <c:numRef>
              <c:f>'OverUnder-Graph'!$C$18:$N$18</c:f>
              <c:numCache>
                <c:formatCode>0%</c:formatCode>
                <c:ptCount val="12"/>
                <c:pt idx="0">
                  <c:v>0.97862850118535427</c:v>
                </c:pt>
                <c:pt idx="1">
                  <c:v>0.97796660409050484</c:v>
                </c:pt>
                <c:pt idx="2">
                  <c:v>0.9789805659734061</c:v>
                </c:pt>
                <c:pt idx="3">
                  <c:v>0.97832584611529716</c:v>
                </c:pt>
                <c:pt idx="4">
                  <c:v>0.97570843142383812</c:v>
                </c:pt>
                <c:pt idx="5">
                  <c:v>0.97793338719813272</c:v>
                </c:pt>
                <c:pt idx="6">
                  <c:v>0.85356906495225493</c:v>
                </c:pt>
                <c:pt idx="7">
                  <c:v>0.89747504841352599</c:v>
                </c:pt>
                <c:pt idx="8">
                  <c:v>0.90400760062186902</c:v>
                </c:pt>
                <c:pt idx="9">
                  <c:v>0.9082592629581544</c:v>
                </c:pt>
                <c:pt idx="10">
                  <c:v>0.90731815972784713</c:v>
                </c:pt>
                <c:pt idx="11">
                  <c:v>0.89473483766542894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F1EB-472F-8E1D-D383AC51336D}"/>
            </c:ext>
          </c:extLst>
        </c:ser>
        <c:ser>
          <c:idx val="2"/>
          <c:order val="2"/>
          <c:tx>
            <c:strRef>
              <c:f>'OverUnder-Graph'!$B$19</c:f>
              <c:strCache>
                <c:ptCount val="1"/>
                <c:pt idx="0">
                  <c:v>Overage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6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1EB-472F-8E1D-D383AC51336D}"/>
                </c:ext>
              </c:extLst>
            </c:dLbl>
            <c:dLbl>
              <c:idx val="7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1EB-472F-8E1D-D383AC51336D}"/>
                </c:ext>
              </c:extLst>
            </c:dLbl>
            <c:dLbl>
              <c:idx val="8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1EB-472F-8E1D-D383AC51336D}"/>
                </c:ext>
              </c:extLst>
            </c:dLbl>
            <c:dLbl>
              <c:idx val="9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1EB-472F-8E1D-D383AC51336D}"/>
                </c:ext>
              </c:extLst>
            </c:dLbl>
            <c:dLbl>
              <c:idx val="1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1EB-472F-8E1D-D383AC51336D}"/>
                </c:ext>
              </c:extLst>
            </c:dLbl>
            <c:dLbl>
              <c:idx val="1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1EB-472F-8E1D-D383AC5133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'OverUnder-Graph'!$C$16:$N$16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  <c:extLst/>
            </c:strRef>
          </c:cat>
          <c:val>
            <c:numRef>
              <c:f>'OverUnder-Graph'!$C$19:$N$19</c:f>
              <c:numCache>
                <c:formatCode>0.0%</c:formatCode>
                <c:ptCount val="12"/>
                <c:pt idx="0">
                  <c:v>1.5734480639213275E-2</c:v>
                </c:pt>
                <c:pt idx="1">
                  <c:v>1.808121727102065E-2</c:v>
                </c:pt>
                <c:pt idx="2">
                  <c:v>1.7899761336515514E-2</c:v>
                </c:pt>
                <c:pt idx="3">
                  <c:v>1.9347448678252464E-2</c:v>
                </c:pt>
                <c:pt idx="4">
                  <c:v>2.2216409451565087E-2</c:v>
                </c:pt>
                <c:pt idx="5">
                  <c:v>2.048657868749439E-2</c:v>
                </c:pt>
                <c:pt idx="6">
                  <c:v>3.8233903753427251E-2</c:v>
                </c:pt>
                <c:pt idx="7">
                  <c:v>4.3646655742589004E-2</c:v>
                </c:pt>
                <c:pt idx="8">
                  <c:v>4.7572983244083607E-2</c:v>
                </c:pt>
                <c:pt idx="9">
                  <c:v>5.5068411065614699E-2</c:v>
                </c:pt>
                <c:pt idx="10">
                  <c:v>6.5932285760570225E-2</c:v>
                </c:pt>
                <c:pt idx="11">
                  <c:v>8.2033704655812625E-2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A-F1EB-472F-8E1D-D383AC5133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611973695"/>
        <c:axId val="1611974175"/>
      </c:barChart>
      <c:catAx>
        <c:axId val="16119736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1974175"/>
        <c:crosses val="autoZero"/>
        <c:auto val="1"/>
        <c:lblAlgn val="ctr"/>
        <c:lblOffset val="100"/>
        <c:noMultiLvlLbl val="0"/>
      </c:catAx>
      <c:valAx>
        <c:axId val="16119741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19736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'OverUnder-Graph'!$B$17</c:f>
              <c:strCache>
                <c:ptCount val="1"/>
                <c:pt idx="0">
                  <c:v>Underage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dLbl>
              <c:idx val="7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136-4CC4-9EC2-D0AF91D9C964}"/>
                </c:ext>
              </c:extLst>
            </c:dLbl>
            <c:dLbl>
              <c:idx val="8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136-4CC4-9EC2-D0AF91D9C9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'OverUnder-Graph'!$C$16:$O$16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  <c:extLst/>
            </c:strRef>
          </c:cat>
          <c:val>
            <c:numRef>
              <c:f>'OverUnder-Graph'!$C$17:$O$17</c:f>
              <c:numCache>
                <c:formatCode>0.0%</c:formatCode>
                <c:ptCount val="12"/>
                <c:pt idx="0">
                  <c:v>5.6370181754324348E-3</c:v>
                </c:pt>
                <c:pt idx="1">
                  <c:v>3.9521786384744588E-3</c:v>
                </c:pt>
                <c:pt idx="2">
                  <c:v>3.119672690078418E-3</c:v>
                </c:pt>
                <c:pt idx="3">
                  <c:v>2.3267052064503426E-3</c:v>
                </c:pt>
                <c:pt idx="4">
                  <c:v>2.0751591245967392E-3</c:v>
                </c:pt>
                <c:pt idx="5">
                  <c:v>1.580034114372924E-3</c:v>
                </c:pt>
                <c:pt idx="6">
                  <c:v>0.10819703129431786</c:v>
                </c:pt>
                <c:pt idx="7">
                  <c:v>5.8878295843885001E-2</c:v>
                </c:pt>
                <c:pt idx="8">
                  <c:v>4.8419416134047329E-2</c:v>
                </c:pt>
                <c:pt idx="9">
                  <c:v>3.66723259762309E-2</c:v>
                </c:pt>
                <c:pt idx="10">
                  <c:v>2.6749554511582698E-2</c:v>
                </c:pt>
                <c:pt idx="11">
                  <c:v>2.3231457678758449E-2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E136-4CC4-9EC2-D0AF91D9C964}"/>
            </c:ext>
          </c:extLst>
        </c:ser>
        <c:ser>
          <c:idx val="1"/>
          <c:order val="1"/>
          <c:tx>
            <c:strRef>
              <c:f>'OverUnder-Graph'!$B$18</c:f>
              <c:strCache>
                <c:ptCount val="1"/>
                <c:pt idx="0">
                  <c:v>Correct age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'OverUnder-Graph'!$C$16:$O$16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  <c:extLst/>
            </c:strRef>
          </c:cat>
          <c:val>
            <c:numRef>
              <c:f>'OverUnder-Graph'!$C$18:$O$18</c:f>
              <c:numCache>
                <c:formatCode>0%</c:formatCode>
                <c:ptCount val="12"/>
                <c:pt idx="0">
                  <c:v>0.97862850118535427</c:v>
                </c:pt>
                <c:pt idx="1">
                  <c:v>0.97796660409050484</c:v>
                </c:pt>
                <c:pt idx="2">
                  <c:v>0.9789805659734061</c:v>
                </c:pt>
                <c:pt idx="3">
                  <c:v>0.97832584611529716</c:v>
                </c:pt>
                <c:pt idx="4">
                  <c:v>0.97570843142383812</c:v>
                </c:pt>
                <c:pt idx="5">
                  <c:v>0.97793338719813272</c:v>
                </c:pt>
                <c:pt idx="6">
                  <c:v>0.85356906495225493</c:v>
                </c:pt>
                <c:pt idx="7">
                  <c:v>0.89747504841352599</c:v>
                </c:pt>
                <c:pt idx="8">
                  <c:v>0.90400760062186902</c:v>
                </c:pt>
                <c:pt idx="9">
                  <c:v>0.9082592629581544</c:v>
                </c:pt>
                <c:pt idx="10">
                  <c:v>0.90731815972784713</c:v>
                </c:pt>
                <c:pt idx="11">
                  <c:v>0.89473483766542894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E136-4CC4-9EC2-D0AF91D9C964}"/>
            </c:ext>
          </c:extLst>
        </c:ser>
        <c:ser>
          <c:idx val="2"/>
          <c:order val="2"/>
          <c:tx>
            <c:strRef>
              <c:f>'OverUnder-Graph'!$B$19</c:f>
              <c:strCache>
                <c:ptCount val="1"/>
                <c:pt idx="0">
                  <c:v>Overage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6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136-4CC4-9EC2-D0AF91D9C964}"/>
                </c:ext>
              </c:extLst>
            </c:dLbl>
            <c:dLbl>
              <c:idx val="7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136-4CC4-9EC2-D0AF91D9C964}"/>
                </c:ext>
              </c:extLst>
            </c:dLbl>
            <c:dLbl>
              <c:idx val="8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136-4CC4-9EC2-D0AF91D9C964}"/>
                </c:ext>
              </c:extLst>
            </c:dLbl>
            <c:dLbl>
              <c:idx val="9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136-4CC4-9EC2-D0AF91D9C964}"/>
                </c:ext>
              </c:extLst>
            </c:dLbl>
            <c:dLbl>
              <c:idx val="1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136-4CC4-9EC2-D0AF91D9C964}"/>
                </c:ext>
              </c:extLst>
            </c:dLbl>
            <c:dLbl>
              <c:idx val="1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136-4CC4-9EC2-D0AF91D9C9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'OverUnder-Graph'!$C$16:$O$16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  <c:extLst/>
            </c:strRef>
          </c:cat>
          <c:val>
            <c:numRef>
              <c:f>'OverUnder-Graph'!$C$19:$O$19</c:f>
              <c:numCache>
                <c:formatCode>0.0%</c:formatCode>
                <c:ptCount val="12"/>
                <c:pt idx="0">
                  <c:v>1.5734480639213275E-2</c:v>
                </c:pt>
                <c:pt idx="1">
                  <c:v>1.808121727102065E-2</c:v>
                </c:pt>
                <c:pt idx="2">
                  <c:v>1.7899761336515514E-2</c:v>
                </c:pt>
                <c:pt idx="3">
                  <c:v>1.9347448678252464E-2</c:v>
                </c:pt>
                <c:pt idx="4">
                  <c:v>2.2216409451565087E-2</c:v>
                </c:pt>
                <c:pt idx="5">
                  <c:v>2.048657868749439E-2</c:v>
                </c:pt>
                <c:pt idx="6">
                  <c:v>3.8233903753427251E-2</c:v>
                </c:pt>
                <c:pt idx="7">
                  <c:v>4.3646655742589004E-2</c:v>
                </c:pt>
                <c:pt idx="8">
                  <c:v>4.7572983244083607E-2</c:v>
                </c:pt>
                <c:pt idx="9">
                  <c:v>5.5068411065614699E-2</c:v>
                </c:pt>
                <c:pt idx="10">
                  <c:v>6.5932285760570225E-2</c:v>
                </c:pt>
                <c:pt idx="11">
                  <c:v>8.2033704655812625E-2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E136-4CC4-9EC2-D0AF91D9C9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611973695"/>
        <c:axId val="1611974175"/>
      </c:barChart>
      <c:catAx>
        <c:axId val="16119736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1974175"/>
        <c:crosses val="autoZero"/>
        <c:auto val="1"/>
        <c:lblAlgn val="ctr"/>
        <c:lblOffset val="100"/>
        <c:noMultiLvlLbl val="0"/>
      </c:catAx>
      <c:valAx>
        <c:axId val="16119741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19736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'OverUnder-Graph'!$B$17</c:f>
              <c:strCache>
                <c:ptCount val="1"/>
                <c:pt idx="0">
                  <c:v>Underage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dLbl>
              <c:idx val="7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136-4CC4-9EC2-D0AF91D9C964}"/>
                </c:ext>
              </c:extLst>
            </c:dLbl>
            <c:dLbl>
              <c:idx val="8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136-4CC4-9EC2-D0AF91D9C9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'OverUnder-Graph'!$C$16:$O$16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  <c:extLst/>
            </c:strRef>
          </c:cat>
          <c:val>
            <c:numRef>
              <c:f>'OverUnder-Graph'!$C$17:$O$17</c:f>
              <c:numCache>
                <c:formatCode>0.0%</c:formatCode>
                <c:ptCount val="12"/>
                <c:pt idx="0">
                  <c:v>5.6370181754324348E-3</c:v>
                </c:pt>
                <c:pt idx="1">
                  <c:v>3.9521786384744588E-3</c:v>
                </c:pt>
                <c:pt idx="2">
                  <c:v>3.119672690078418E-3</c:v>
                </c:pt>
                <c:pt idx="3">
                  <c:v>2.3267052064503426E-3</c:v>
                </c:pt>
                <c:pt idx="4">
                  <c:v>2.0751591245967392E-3</c:v>
                </c:pt>
                <c:pt idx="5">
                  <c:v>1.580034114372924E-3</c:v>
                </c:pt>
                <c:pt idx="6">
                  <c:v>0.10819703129431786</c:v>
                </c:pt>
                <c:pt idx="7">
                  <c:v>5.8878295843885001E-2</c:v>
                </c:pt>
                <c:pt idx="8">
                  <c:v>4.8419416134047329E-2</c:v>
                </c:pt>
                <c:pt idx="9">
                  <c:v>3.66723259762309E-2</c:v>
                </c:pt>
                <c:pt idx="10">
                  <c:v>2.6749554511582698E-2</c:v>
                </c:pt>
                <c:pt idx="11">
                  <c:v>2.3231457678758449E-2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E136-4CC4-9EC2-D0AF91D9C964}"/>
            </c:ext>
          </c:extLst>
        </c:ser>
        <c:ser>
          <c:idx val="1"/>
          <c:order val="1"/>
          <c:tx>
            <c:strRef>
              <c:f>'OverUnder-Graph'!$B$18</c:f>
              <c:strCache>
                <c:ptCount val="1"/>
                <c:pt idx="0">
                  <c:v>Correct age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'OverUnder-Graph'!$C$16:$O$16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  <c:extLst/>
            </c:strRef>
          </c:cat>
          <c:val>
            <c:numRef>
              <c:f>'OverUnder-Graph'!$C$18:$O$18</c:f>
              <c:numCache>
                <c:formatCode>0%</c:formatCode>
                <c:ptCount val="12"/>
                <c:pt idx="0">
                  <c:v>0.97862850118535427</c:v>
                </c:pt>
                <c:pt idx="1">
                  <c:v>0.97796660409050484</c:v>
                </c:pt>
                <c:pt idx="2">
                  <c:v>0.9789805659734061</c:v>
                </c:pt>
                <c:pt idx="3">
                  <c:v>0.97832584611529716</c:v>
                </c:pt>
                <c:pt idx="4">
                  <c:v>0.97570843142383812</c:v>
                </c:pt>
                <c:pt idx="5">
                  <c:v>0.97793338719813272</c:v>
                </c:pt>
                <c:pt idx="6">
                  <c:v>0.85356906495225493</c:v>
                </c:pt>
                <c:pt idx="7">
                  <c:v>0.89747504841352599</c:v>
                </c:pt>
                <c:pt idx="8">
                  <c:v>0.90400760062186902</c:v>
                </c:pt>
                <c:pt idx="9">
                  <c:v>0.9082592629581544</c:v>
                </c:pt>
                <c:pt idx="10">
                  <c:v>0.90731815972784713</c:v>
                </c:pt>
                <c:pt idx="11">
                  <c:v>0.89473483766542894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E136-4CC4-9EC2-D0AF91D9C964}"/>
            </c:ext>
          </c:extLst>
        </c:ser>
        <c:ser>
          <c:idx val="2"/>
          <c:order val="2"/>
          <c:tx>
            <c:strRef>
              <c:f>'OverUnder-Graph'!$B$19</c:f>
              <c:strCache>
                <c:ptCount val="1"/>
                <c:pt idx="0">
                  <c:v>Overage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6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136-4CC4-9EC2-D0AF91D9C964}"/>
                </c:ext>
              </c:extLst>
            </c:dLbl>
            <c:dLbl>
              <c:idx val="7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136-4CC4-9EC2-D0AF91D9C964}"/>
                </c:ext>
              </c:extLst>
            </c:dLbl>
            <c:dLbl>
              <c:idx val="8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136-4CC4-9EC2-D0AF91D9C964}"/>
                </c:ext>
              </c:extLst>
            </c:dLbl>
            <c:dLbl>
              <c:idx val="9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136-4CC4-9EC2-D0AF91D9C964}"/>
                </c:ext>
              </c:extLst>
            </c:dLbl>
            <c:dLbl>
              <c:idx val="1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136-4CC4-9EC2-D0AF91D9C964}"/>
                </c:ext>
              </c:extLst>
            </c:dLbl>
            <c:dLbl>
              <c:idx val="1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136-4CC4-9EC2-D0AF91D9C9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'OverUnder-Graph'!$C$16:$O$16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  <c:extLst/>
            </c:strRef>
          </c:cat>
          <c:val>
            <c:numRef>
              <c:f>'OverUnder-Graph'!$C$19:$O$19</c:f>
              <c:numCache>
                <c:formatCode>0.0%</c:formatCode>
                <c:ptCount val="12"/>
                <c:pt idx="0">
                  <c:v>1.5734480639213275E-2</c:v>
                </c:pt>
                <c:pt idx="1">
                  <c:v>1.808121727102065E-2</c:v>
                </c:pt>
                <c:pt idx="2">
                  <c:v>1.7899761336515514E-2</c:v>
                </c:pt>
                <c:pt idx="3">
                  <c:v>1.9347448678252464E-2</c:v>
                </c:pt>
                <c:pt idx="4">
                  <c:v>2.2216409451565087E-2</c:v>
                </c:pt>
                <c:pt idx="5">
                  <c:v>2.048657868749439E-2</c:v>
                </c:pt>
                <c:pt idx="6">
                  <c:v>3.8233903753427251E-2</c:v>
                </c:pt>
                <c:pt idx="7">
                  <c:v>4.3646655742589004E-2</c:v>
                </c:pt>
                <c:pt idx="8">
                  <c:v>4.7572983244083607E-2</c:v>
                </c:pt>
                <c:pt idx="9">
                  <c:v>5.5068411065614699E-2</c:v>
                </c:pt>
                <c:pt idx="10">
                  <c:v>6.5932285760570225E-2</c:v>
                </c:pt>
                <c:pt idx="11">
                  <c:v>8.2033704655812625E-2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E136-4CC4-9EC2-D0AF91D9C9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611973695"/>
        <c:axId val="1611974175"/>
      </c:barChart>
      <c:catAx>
        <c:axId val="16119736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1974175"/>
        <c:crosses val="autoZero"/>
        <c:auto val="1"/>
        <c:lblAlgn val="ctr"/>
        <c:lblOffset val="100"/>
        <c:noMultiLvlLbl val="0"/>
      </c:catAx>
      <c:valAx>
        <c:axId val="16119741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19736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'OverUnder-Graph'!$B$202</c:f>
              <c:strCache>
                <c:ptCount val="1"/>
                <c:pt idx="0">
                  <c:v>Mid-year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'OverUnder-Graph'!$C$201:$R$201</c:f>
              <c:strCache>
                <c:ptCount val="15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Q5</c:v>
                </c:pt>
                <c:pt idx="5">
                  <c:v>Indep.</c:v>
                </c:pt>
                <c:pt idx="7">
                  <c:v>  EC</c:v>
                </c:pt>
                <c:pt idx="8">
                  <c:v>  GT</c:v>
                </c:pt>
                <c:pt idx="9">
                  <c:v>  KZN</c:v>
                </c:pt>
                <c:pt idx="10">
                  <c:v>  LP</c:v>
                </c:pt>
                <c:pt idx="11">
                  <c:v>  MP</c:v>
                </c:pt>
                <c:pt idx="12">
                  <c:v>  NW</c:v>
                </c:pt>
                <c:pt idx="14">
                  <c:v>Total</c:v>
                </c:pt>
              </c:strCache>
            </c:strRef>
          </c:cat>
          <c:val>
            <c:numRef>
              <c:f>'OverUnder-Graph'!$C$202:$R$202</c:f>
              <c:numCache>
                <c:formatCode>0%</c:formatCode>
                <c:ptCount val="15"/>
                <c:pt idx="0">
                  <c:v>0.98186157517899764</c:v>
                </c:pt>
                <c:pt idx="1">
                  <c:v>0.9721173395294801</c:v>
                </c:pt>
                <c:pt idx="2">
                  <c:v>0.9259536275243081</c:v>
                </c:pt>
                <c:pt idx="3">
                  <c:v>0.73343605546995383</c:v>
                </c:pt>
                <c:pt idx="4">
                  <c:v>0.41724137931034483</c:v>
                </c:pt>
                <c:pt idx="5">
                  <c:v>0.65166340508806264</c:v>
                </c:pt>
                <c:pt idx="7">
                  <c:v>0.91097016678412024</c:v>
                </c:pt>
                <c:pt idx="8">
                  <c:v>0.79770679770679775</c:v>
                </c:pt>
                <c:pt idx="9">
                  <c:v>0.97548326261197549</c:v>
                </c:pt>
                <c:pt idx="10">
                  <c:v>0.97528760119301239</c:v>
                </c:pt>
                <c:pt idx="11">
                  <c:v>0.86556808326105816</c:v>
                </c:pt>
                <c:pt idx="12">
                  <c:v>0.81</c:v>
                </c:pt>
                <c:pt idx="14">
                  <c:v>0.91065377303909412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8F-43FF-9248-539017243876}"/>
            </c:ext>
          </c:extLst>
        </c:ser>
        <c:ser>
          <c:idx val="1"/>
          <c:order val="1"/>
          <c:tx>
            <c:strRef>
              <c:f>'OverUnder-Graph'!$B$203</c:f>
              <c:strCache>
                <c:ptCount val="1"/>
                <c:pt idx="0">
                  <c:v>Calendar Year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'OverUnder-Graph'!$C$201:$R$201</c:f>
              <c:strCache>
                <c:ptCount val="15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Q5</c:v>
                </c:pt>
                <c:pt idx="5">
                  <c:v>Indep.</c:v>
                </c:pt>
                <c:pt idx="7">
                  <c:v>  EC</c:v>
                </c:pt>
                <c:pt idx="8">
                  <c:v>  GT</c:v>
                </c:pt>
                <c:pt idx="9">
                  <c:v>  KZN</c:v>
                </c:pt>
                <c:pt idx="10">
                  <c:v>  LP</c:v>
                </c:pt>
                <c:pt idx="11">
                  <c:v>  MP</c:v>
                </c:pt>
                <c:pt idx="12">
                  <c:v>  NW</c:v>
                </c:pt>
                <c:pt idx="14">
                  <c:v>Total</c:v>
                </c:pt>
              </c:strCache>
            </c:strRef>
          </c:cat>
          <c:val>
            <c:numRef>
              <c:f>'OverUnder-Graph'!$C$203:$R$203</c:f>
              <c:numCache>
                <c:formatCode>0%</c:formatCode>
                <c:ptCount val="15"/>
                <c:pt idx="0">
                  <c:v>1.8138424821002364E-2</c:v>
                </c:pt>
                <c:pt idx="1">
                  <c:v>2.7882660470519904E-2</c:v>
                </c:pt>
                <c:pt idx="2">
                  <c:v>7.4046372475691902E-2</c:v>
                </c:pt>
                <c:pt idx="3">
                  <c:v>0.26656394453004617</c:v>
                </c:pt>
                <c:pt idx="4">
                  <c:v>0.58275862068965512</c:v>
                </c:pt>
                <c:pt idx="5">
                  <c:v>0.34833659491193736</c:v>
                </c:pt>
                <c:pt idx="7">
                  <c:v>8.9029833215879761E-2</c:v>
                </c:pt>
                <c:pt idx="8">
                  <c:v>0.20229320229320225</c:v>
                </c:pt>
                <c:pt idx="9">
                  <c:v>2.4516737388024512E-2</c:v>
                </c:pt>
                <c:pt idx="10">
                  <c:v>2.4712398806987612E-2</c:v>
                </c:pt>
                <c:pt idx="11">
                  <c:v>0.13443191673894184</c:v>
                </c:pt>
                <c:pt idx="12">
                  <c:v>0.18999999999999995</c:v>
                </c:pt>
                <c:pt idx="14">
                  <c:v>8.9346226960905883E-2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8F-43FF-9248-5390172438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1873818832"/>
        <c:axId val="1873819312"/>
      </c:barChart>
      <c:catAx>
        <c:axId val="1873818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68000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3819312"/>
        <c:crosses val="autoZero"/>
        <c:auto val="1"/>
        <c:lblAlgn val="ctr"/>
        <c:lblOffset val="100"/>
        <c:noMultiLvlLbl val="0"/>
      </c:catAx>
      <c:valAx>
        <c:axId val="187381931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3818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'OverUnder-Graph'!$B$202</c:f>
              <c:strCache>
                <c:ptCount val="1"/>
                <c:pt idx="0">
                  <c:v>Mid-year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'OverUnder-Graph'!$C$201:$R$201</c:f>
              <c:strCache>
                <c:ptCount val="15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Q5</c:v>
                </c:pt>
                <c:pt idx="5">
                  <c:v>Indep.</c:v>
                </c:pt>
                <c:pt idx="7">
                  <c:v>  EC</c:v>
                </c:pt>
                <c:pt idx="8">
                  <c:v>  GT</c:v>
                </c:pt>
                <c:pt idx="9">
                  <c:v>  KZN</c:v>
                </c:pt>
                <c:pt idx="10">
                  <c:v>  LP</c:v>
                </c:pt>
                <c:pt idx="11">
                  <c:v>  MP</c:v>
                </c:pt>
                <c:pt idx="12">
                  <c:v>  NW</c:v>
                </c:pt>
                <c:pt idx="14">
                  <c:v>Total</c:v>
                </c:pt>
              </c:strCache>
            </c:strRef>
          </c:cat>
          <c:val>
            <c:numRef>
              <c:f>'OverUnder-Graph'!$C$202:$R$202</c:f>
              <c:numCache>
                <c:formatCode>0%</c:formatCode>
                <c:ptCount val="15"/>
                <c:pt idx="0">
                  <c:v>0.98186157517899764</c:v>
                </c:pt>
                <c:pt idx="1">
                  <c:v>0.9721173395294801</c:v>
                </c:pt>
                <c:pt idx="2">
                  <c:v>0.9259536275243081</c:v>
                </c:pt>
                <c:pt idx="3">
                  <c:v>0.73343605546995383</c:v>
                </c:pt>
                <c:pt idx="4">
                  <c:v>0.41724137931034483</c:v>
                </c:pt>
                <c:pt idx="5">
                  <c:v>0.65166340508806264</c:v>
                </c:pt>
                <c:pt idx="7">
                  <c:v>0.91097016678412024</c:v>
                </c:pt>
                <c:pt idx="8">
                  <c:v>0.79770679770679775</c:v>
                </c:pt>
                <c:pt idx="9">
                  <c:v>0.97548326261197549</c:v>
                </c:pt>
                <c:pt idx="10">
                  <c:v>0.97528760119301239</c:v>
                </c:pt>
                <c:pt idx="11">
                  <c:v>0.86556808326105816</c:v>
                </c:pt>
                <c:pt idx="12">
                  <c:v>0.81</c:v>
                </c:pt>
                <c:pt idx="14">
                  <c:v>0.91065377303909412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8F-43FF-9248-539017243876}"/>
            </c:ext>
          </c:extLst>
        </c:ser>
        <c:ser>
          <c:idx val="1"/>
          <c:order val="1"/>
          <c:tx>
            <c:strRef>
              <c:f>'OverUnder-Graph'!$B$203</c:f>
              <c:strCache>
                <c:ptCount val="1"/>
                <c:pt idx="0">
                  <c:v>Calendar Year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'OverUnder-Graph'!$C$201:$R$201</c:f>
              <c:strCache>
                <c:ptCount val="15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Q5</c:v>
                </c:pt>
                <c:pt idx="5">
                  <c:v>Indep.</c:v>
                </c:pt>
                <c:pt idx="7">
                  <c:v>  EC</c:v>
                </c:pt>
                <c:pt idx="8">
                  <c:v>  GT</c:v>
                </c:pt>
                <c:pt idx="9">
                  <c:v>  KZN</c:v>
                </c:pt>
                <c:pt idx="10">
                  <c:v>  LP</c:v>
                </c:pt>
                <c:pt idx="11">
                  <c:v>  MP</c:v>
                </c:pt>
                <c:pt idx="12">
                  <c:v>  NW</c:v>
                </c:pt>
                <c:pt idx="14">
                  <c:v>Total</c:v>
                </c:pt>
              </c:strCache>
            </c:strRef>
          </c:cat>
          <c:val>
            <c:numRef>
              <c:f>'OverUnder-Graph'!$C$203:$R$203</c:f>
              <c:numCache>
                <c:formatCode>0%</c:formatCode>
                <c:ptCount val="15"/>
                <c:pt idx="0">
                  <c:v>1.8138424821002364E-2</c:v>
                </c:pt>
                <c:pt idx="1">
                  <c:v>2.7882660470519904E-2</c:v>
                </c:pt>
                <c:pt idx="2">
                  <c:v>7.4046372475691902E-2</c:v>
                </c:pt>
                <c:pt idx="3">
                  <c:v>0.26656394453004617</c:v>
                </c:pt>
                <c:pt idx="4">
                  <c:v>0.58275862068965512</c:v>
                </c:pt>
                <c:pt idx="5">
                  <c:v>0.34833659491193736</c:v>
                </c:pt>
                <c:pt idx="7">
                  <c:v>8.9029833215879761E-2</c:v>
                </c:pt>
                <c:pt idx="8">
                  <c:v>0.20229320229320225</c:v>
                </c:pt>
                <c:pt idx="9">
                  <c:v>2.4516737388024512E-2</c:v>
                </c:pt>
                <c:pt idx="10">
                  <c:v>2.4712398806987612E-2</c:v>
                </c:pt>
                <c:pt idx="11">
                  <c:v>0.13443191673894184</c:v>
                </c:pt>
                <c:pt idx="12">
                  <c:v>0.18999999999999995</c:v>
                </c:pt>
                <c:pt idx="14">
                  <c:v>8.9346226960905883E-2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8F-43FF-9248-5390172438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1873818832"/>
        <c:axId val="1873819312"/>
      </c:barChart>
      <c:catAx>
        <c:axId val="1873818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68000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3819312"/>
        <c:crosses val="autoZero"/>
        <c:auto val="1"/>
        <c:lblAlgn val="ctr"/>
        <c:lblOffset val="100"/>
        <c:noMultiLvlLbl val="0"/>
      </c:catAx>
      <c:valAx>
        <c:axId val="187381931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3818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14B79A-F837-4688-9C4C-10602C086A14}" type="datetimeFigureOut">
              <a:rPr lang="en-ZA" smtClean="0"/>
              <a:t>2026/02/04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4BDD7-1399-474A-BC55-E0EC576FCA1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90041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4BDD7-1399-474A-BC55-E0EC576FCA15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321586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dirty="0"/>
              <a:t>Try to shorten the explanation – but keep clear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4BDD7-1399-474A-BC55-E0EC576FCA15}" type="slidenum">
              <a:rPr lang="en-ZA" smtClean="0"/>
              <a:t>24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318369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D06E94-0588-F1C8-CBE7-6570D28866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8F5EFA-17BF-6B97-BDF1-BE478159C6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4C5692-1E31-7A05-DF04-6DF08C2EBA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dirty="0"/>
              <a:t>Try to shorten the explanation – but keep clear</a:t>
            </a:r>
          </a:p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A3DE02-9F24-986B-19E1-52779EB131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4BDD7-1399-474A-BC55-E0EC576FCA15}" type="slidenum">
              <a:rPr lang="en-ZA" smtClean="0"/>
              <a:t>25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723376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dirty="0"/>
              <a:t>Try to shorten the explanation – but keep clear</a:t>
            </a:r>
          </a:p>
          <a:p>
            <a:endParaRPr lang="en-ZA" dirty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4BDD7-1399-474A-BC55-E0EC576FCA15}" type="slidenum">
              <a:rPr lang="en-ZA" smtClean="0"/>
              <a:t>26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17529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dirty="0"/>
              <a:t>Try to shorten the explanation – but keep clear</a:t>
            </a:r>
          </a:p>
          <a:p>
            <a:endParaRPr lang="en-ZA" dirty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4BDD7-1399-474A-BC55-E0EC576FCA15}" type="slidenum">
              <a:rPr lang="en-ZA" smtClean="0"/>
              <a:t>27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739927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dirty="0"/>
              <a:t>Clearly, explain significant differences – Large given sample size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4BDD7-1399-474A-BC55-E0EC576FCA15}" type="slidenum">
              <a:rPr lang="en-ZA" smtClean="0"/>
              <a:t>30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360656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ZA" dirty="0"/>
              <a:t>Really simplify - Statistica </a:t>
            </a:r>
            <a:r>
              <a:rPr lang="en-ZA" dirty="0" err="1"/>
              <a:t>teachniques</a:t>
            </a:r>
            <a:r>
              <a:rPr lang="en-ZA" dirty="0"/>
              <a:t> to adjust / take it into account</a:t>
            </a:r>
          </a:p>
          <a:p>
            <a:pPr algn="l"/>
            <a:r>
              <a:rPr lang="en-ZA" dirty="0"/>
              <a:t>Children who enter overage – Use a </a:t>
            </a:r>
            <a:r>
              <a:rPr lang="en-ZA" dirty="0" err="1"/>
              <a:t>staistica</a:t>
            </a:r>
            <a:r>
              <a:rPr lang="en-ZA" dirty="0"/>
              <a:t> technique to adjust for this.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4BDD7-1399-474A-BC55-E0EC576FCA15}" type="slidenum">
              <a:rPr lang="en-ZA" smtClean="0"/>
              <a:t>35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901500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66F6BB-5810-4FA0-CF12-F362448180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7ECAE7-6B97-40F4-92C4-2D9C131BCA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F155D5-02FD-DAD5-093B-563EC7B0EA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87EF0-C6AF-353A-CD7E-3D15071569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4BDD7-1399-474A-BC55-E0EC576FCA15}" type="slidenum">
              <a:rPr lang="en-ZA" smtClean="0"/>
              <a:t>39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495845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185A22-22A1-787D-929C-0CA325223C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D7F95C-9CFA-1345-DAAB-1C50938559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877ECC-E884-7D11-56CE-A4F17EB28E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B08675-6EDC-C606-459B-A9F3D2835B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4BDD7-1399-474A-BC55-E0EC576FCA15}" type="slidenum">
              <a:rPr lang="en-ZA" smtClean="0"/>
              <a:t>40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596794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4F45C9-907B-A9FE-BD7E-BF68C8817A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15A239-3CF4-DF6D-764B-62E6F6E5C7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294964-331C-AAB8-2AD3-DD8D36A695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ZA" dirty="0"/>
              <a:t>Say that this looks from Grade 1 to Grade 4 Make discussion of table quicker. </a:t>
            </a:r>
          </a:p>
          <a:p>
            <a:pPr algn="l"/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DE5449-4204-E6BA-BC95-F3A4B64423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4BDD7-1399-474A-BC55-E0EC576FCA15}" type="slidenum">
              <a:rPr lang="en-ZA" smtClean="0"/>
              <a:t>43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691660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952D89-6EE1-9807-23B0-B55E36AA6F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15F5D0-9E06-9810-F16D-6A6371E916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AED3F1-83D9-57CC-B5F6-92311854E0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ZA" dirty="0"/>
              <a:t>Say that this looks from Grade 1 to Grade 4 Make discussion of table quicker. </a:t>
            </a:r>
          </a:p>
          <a:p>
            <a:pPr algn="l"/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E23DEB-2169-E88E-E61A-E097B2C730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4BDD7-1399-474A-BC55-E0EC576FCA15}" type="slidenum">
              <a:rPr lang="en-ZA" smtClean="0"/>
              <a:t>44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65767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4BDD7-1399-474A-BC55-E0EC576FCA15}" type="slidenum">
              <a:rPr lang="en-ZA" smtClean="0"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58739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3A6C71-F0C3-AC71-A363-D7D2DB716E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5D94C7-E161-F0C5-AFB5-D36EC60313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C8D802-7111-F1EC-17A8-65CE303D46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ZA" dirty="0"/>
              <a:t>Say that this looks from Grade 1 to Grade 4 Make discussion of table quicker. </a:t>
            </a:r>
          </a:p>
          <a:p>
            <a:pPr algn="l"/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E7214D-AC4D-8EB4-327C-C6E65D5CDF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4BDD7-1399-474A-BC55-E0EC576FCA15}" type="slidenum">
              <a:rPr lang="en-ZA" smtClean="0"/>
              <a:t>45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539122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78299-C28A-A6BD-78F9-DAEA7BA39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28A2E5-A4B7-42F8-744E-5CA731C4FC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45DEDE-9CB1-8F20-EA69-588DA6D117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ZA" dirty="0"/>
              <a:t>Say that this looks from Grade 1 to Grade 4 Make discussion of table quicker. </a:t>
            </a:r>
          </a:p>
          <a:p>
            <a:pPr algn="l"/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6B2570-E61F-7606-794A-4A5BEF39C0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4BDD7-1399-474A-BC55-E0EC576FCA15}" type="slidenum">
              <a:rPr lang="en-ZA" smtClean="0"/>
              <a:t>46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71593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ZA" dirty="0"/>
              <a:t>Make point – Global view (all countries and some territories)</a:t>
            </a:r>
            <a:endParaRPr lang="en-ZA" sz="800" dirty="0"/>
          </a:p>
          <a:p>
            <a:pPr algn="l"/>
            <a:r>
              <a:rPr lang="en-ZA" dirty="0"/>
              <a:t>Talk people through it.  Colours, shape etc.</a:t>
            </a:r>
          </a:p>
          <a:p>
            <a:pPr algn="l"/>
            <a:r>
              <a:rPr lang="en-ZA" b="1" dirty="0"/>
              <a:t>Of the 79 countries that participated in PISA 2018, 5 started at 5 years and 14 at 7 years, the remining started at 6 years </a:t>
            </a:r>
            <a:r>
              <a:rPr lang="en-ZA" dirty="0"/>
              <a:t>(</a:t>
            </a:r>
            <a:r>
              <a:rPr lang="en-ZA" dirty="0" err="1"/>
              <a:t>Givord</a:t>
            </a:r>
            <a:r>
              <a:rPr lang="en-ZA" dirty="0"/>
              <a:t>, 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4BDD7-1399-474A-BC55-E0EC576FCA15}" type="slidenum">
              <a:rPr lang="en-ZA" smtClean="0"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67848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dirty="0"/>
              <a:t>Provide Example – using months of birth (</a:t>
            </a:r>
            <a:r>
              <a:rPr lang="en-ZA" dirty="0" err="1"/>
              <a:t>eg.</a:t>
            </a:r>
            <a:r>
              <a:rPr lang="en-ZA" dirty="0"/>
              <a:t> Comparing a Jan vs. Nov child)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4BDD7-1399-474A-BC55-E0EC576FCA15}" type="slidenum">
              <a:rPr lang="en-ZA" smtClean="0"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33632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dirty="0"/>
              <a:t>Don not mention age at test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4BDD7-1399-474A-BC55-E0EC576FCA15}" type="slidenum">
              <a:rPr lang="en-ZA" smtClean="0"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65239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ZA" dirty="0"/>
              <a:t>Any children we could pick up in both grades we included in a</a:t>
            </a:r>
          </a:p>
          <a:p>
            <a:pPr algn="l"/>
            <a:r>
              <a:rPr lang="en-ZA" dirty="0">
                <a:sym typeface="Wingdings" panose="05000000000000000000" pitchFamily="2" charset="2"/>
              </a:rPr>
              <a:t> This give us a</a:t>
            </a:r>
            <a:r>
              <a:rPr lang="en-ZA" dirty="0"/>
              <a:t> </a:t>
            </a:r>
            <a:r>
              <a:rPr lang="en-ZA" dirty="0" err="1"/>
              <a:t>blanced</a:t>
            </a:r>
            <a:r>
              <a:rPr lang="en-ZA" dirty="0"/>
              <a:t> panel (same kids in both grade)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4BDD7-1399-474A-BC55-E0EC576FCA15}" type="slidenum">
              <a:rPr lang="en-ZA" smtClean="0"/>
              <a:t>17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46972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4BDD7-1399-474A-BC55-E0EC576FCA15}" type="slidenum">
              <a:rPr lang="en-ZA" smtClean="0"/>
              <a:t>18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85608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dirty="0"/>
              <a:t>IN SA what this might look like is XXX….. (Possible reasons for early or delayed entry)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4BDD7-1399-474A-BC55-E0EC576FCA15}" type="slidenum">
              <a:rPr lang="en-ZA" smtClean="0"/>
              <a:t>22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00614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ZA" dirty="0"/>
              <a:t>Do faster….</a:t>
            </a:r>
          </a:p>
          <a:p>
            <a:pPr algn="l"/>
            <a:r>
              <a:rPr lang="en-ZA" dirty="0"/>
              <a:t>Focus only on Grade 1</a:t>
            </a:r>
          </a:p>
          <a:p>
            <a:pPr algn="l"/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4BDD7-1399-474A-BC55-E0EC576FCA15}" type="slidenum">
              <a:rPr lang="en-ZA" smtClean="0"/>
              <a:t>23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08520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22E1E395-13FB-8ED4-D39E-64FD273C162A}"/>
              </a:ext>
            </a:extLst>
          </p:cNvPr>
          <p:cNvGrpSpPr/>
          <p:nvPr userDrawn="1"/>
        </p:nvGrpSpPr>
        <p:grpSpPr>
          <a:xfrm>
            <a:off x="6340436" y="690"/>
            <a:ext cx="5851564" cy="6864401"/>
            <a:chOff x="6340436" y="690"/>
            <a:chExt cx="5851564" cy="686440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FC029EC-0E95-D6F1-48FA-389807C37D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9408928" y="2309"/>
              <a:ext cx="2783072" cy="404446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7DE67E5-A730-6A0A-AF9A-D4D71CF0D7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 t="29584"/>
            <a:stretch>
              <a:fillRect/>
            </a:stretch>
          </p:blipFill>
          <p:spPr>
            <a:xfrm flipV="1">
              <a:off x="9408928" y="4017161"/>
              <a:ext cx="2783072" cy="284792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8173B05-EDD8-CCE7-9E3A-22C1CD79DB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flipH="1">
              <a:off x="6649892" y="690"/>
              <a:ext cx="2783072" cy="4044465"/>
            </a:xfrm>
            <a:prstGeom prst="rect">
              <a:avLst/>
            </a:prstGeom>
          </p:spPr>
        </p:pic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310243E-23DD-5A46-16F5-7BBD37CF70CE}"/>
                </a:ext>
              </a:extLst>
            </p:cNvPr>
            <p:cNvSpPr/>
            <p:nvPr userDrawn="1"/>
          </p:nvSpPr>
          <p:spPr>
            <a:xfrm>
              <a:off x="6340436" y="9103"/>
              <a:ext cx="5851563" cy="6855988"/>
            </a:xfrm>
            <a:custGeom>
              <a:avLst/>
              <a:gdLst>
                <a:gd name="connsiteX0" fmla="*/ 1458521 w 7483484"/>
                <a:gd name="connsiteY0" fmla="*/ 782104 h 8814615"/>
                <a:gd name="connsiteX1" fmla="*/ 2255690 w 7483484"/>
                <a:gd name="connsiteY1" fmla="*/ 1860627 h 8814615"/>
                <a:gd name="connsiteX2" fmla="*/ 3732798 w 7483484"/>
                <a:gd name="connsiteY2" fmla="*/ 2821919 h 8814615"/>
                <a:gd name="connsiteX3" fmla="*/ 4576860 w 7483484"/>
                <a:gd name="connsiteY3" fmla="*/ 3853550 h 8814615"/>
                <a:gd name="connsiteX4" fmla="*/ 6007075 w 7483484"/>
                <a:gd name="connsiteY4" fmla="*/ 4885180 h 8814615"/>
                <a:gd name="connsiteX5" fmla="*/ 6710460 w 7483484"/>
                <a:gd name="connsiteY5" fmla="*/ 5823027 h 8814615"/>
                <a:gd name="connsiteX6" fmla="*/ 6991813 w 7483484"/>
                <a:gd name="connsiteY6" fmla="*/ 7698719 h 8814615"/>
                <a:gd name="connsiteX7" fmla="*/ 6991813 w 7483484"/>
                <a:gd name="connsiteY7" fmla="*/ 8589673 h 8814615"/>
                <a:gd name="connsiteX8" fmla="*/ 497229 w 7483484"/>
                <a:gd name="connsiteY8" fmla="*/ 8003519 h 8814615"/>
                <a:gd name="connsiteX9" fmla="*/ 567567 w 7483484"/>
                <a:gd name="connsiteY9" fmla="*/ 617980 h 8814615"/>
                <a:gd name="connsiteX10" fmla="*/ 1552306 w 7483484"/>
                <a:gd name="connsiteY10" fmla="*/ 922780 h 8814615"/>
                <a:gd name="connsiteX0" fmla="*/ 1340592 w 6945667"/>
                <a:gd name="connsiteY0" fmla="*/ 782104 h 8509007"/>
                <a:gd name="connsiteX1" fmla="*/ 2137761 w 6945667"/>
                <a:gd name="connsiteY1" fmla="*/ 1860627 h 8509007"/>
                <a:gd name="connsiteX2" fmla="*/ 3614869 w 6945667"/>
                <a:gd name="connsiteY2" fmla="*/ 2821919 h 8509007"/>
                <a:gd name="connsiteX3" fmla="*/ 4458931 w 6945667"/>
                <a:gd name="connsiteY3" fmla="*/ 3853550 h 8509007"/>
                <a:gd name="connsiteX4" fmla="*/ 5889146 w 6945667"/>
                <a:gd name="connsiteY4" fmla="*/ 4885180 h 8509007"/>
                <a:gd name="connsiteX5" fmla="*/ 6592531 w 6945667"/>
                <a:gd name="connsiteY5" fmla="*/ 5823027 h 8509007"/>
                <a:gd name="connsiteX6" fmla="*/ 6873884 w 6945667"/>
                <a:gd name="connsiteY6" fmla="*/ 7698719 h 8509007"/>
                <a:gd name="connsiteX7" fmla="*/ 5279545 w 6945667"/>
                <a:gd name="connsiteY7" fmla="*/ 7839396 h 8509007"/>
                <a:gd name="connsiteX8" fmla="*/ 379300 w 6945667"/>
                <a:gd name="connsiteY8" fmla="*/ 8003519 h 8509007"/>
                <a:gd name="connsiteX9" fmla="*/ 449638 w 6945667"/>
                <a:gd name="connsiteY9" fmla="*/ 617980 h 8509007"/>
                <a:gd name="connsiteX10" fmla="*/ 1434377 w 6945667"/>
                <a:gd name="connsiteY10" fmla="*/ 922780 h 8509007"/>
                <a:gd name="connsiteX0" fmla="*/ 1986223 w 7591298"/>
                <a:gd name="connsiteY0" fmla="*/ 782104 h 8006350"/>
                <a:gd name="connsiteX1" fmla="*/ 2783392 w 7591298"/>
                <a:gd name="connsiteY1" fmla="*/ 1860627 h 8006350"/>
                <a:gd name="connsiteX2" fmla="*/ 4260500 w 7591298"/>
                <a:gd name="connsiteY2" fmla="*/ 2821919 h 8006350"/>
                <a:gd name="connsiteX3" fmla="*/ 5104562 w 7591298"/>
                <a:gd name="connsiteY3" fmla="*/ 3853550 h 8006350"/>
                <a:gd name="connsiteX4" fmla="*/ 6534777 w 7591298"/>
                <a:gd name="connsiteY4" fmla="*/ 4885180 h 8006350"/>
                <a:gd name="connsiteX5" fmla="*/ 7238162 w 7591298"/>
                <a:gd name="connsiteY5" fmla="*/ 5823027 h 8006350"/>
                <a:gd name="connsiteX6" fmla="*/ 7519515 w 7591298"/>
                <a:gd name="connsiteY6" fmla="*/ 7698719 h 8006350"/>
                <a:gd name="connsiteX7" fmla="*/ 5925176 w 7591298"/>
                <a:gd name="connsiteY7" fmla="*/ 7839396 h 8006350"/>
                <a:gd name="connsiteX8" fmla="*/ 1024931 w 7591298"/>
                <a:gd name="connsiteY8" fmla="*/ 8003519 h 8006350"/>
                <a:gd name="connsiteX9" fmla="*/ 1095269 w 7591298"/>
                <a:gd name="connsiteY9" fmla="*/ 617980 h 8006350"/>
                <a:gd name="connsiteX10" fmla="*/ 2080008 w 7591298"/>
                <a:gd name="connsiteY10" fmla="*/ 922780 h 8006350"/>
                <a:gd name="connsiteX0" fmla="*/ 1986223 w 7591298"/>
                <a:gd name="connsiteY0" fmla="*/ 782104 h 8003701"/>
                <a:gd name="connsiteX1" fmla="*/ 2783392 w 7591298"/>
                <a:gd name="connsiteY1" fmla="*/ 1860627 h 8003701"/>
                <a:gd name="connsiteX2" fmla="*/ 4260500 w 7591298"/>
                <a:gd name="connsiteY2" fmla="*/ 2821919 h 8003701"/>
                <a:gd name="connsiteX3" fmla="*/ 5104562 w 7591298"/>
                <a:gd name="connsiteY3" fmla="*/ 3853550 h 8003701"/>
                <a:gd name="connsiteX4" fmla="*/ 6534777 w 7591298"/>
                <a:gd name="connsiteY4" fmla="*/ 4885180 h 8003701"/>
                <a:gd name="connsiteX5" fmla="*/ 7238162 w 7591298"/>
                <a:gd name="connsiteY5" fmla="*/ 5823027 h 8003701"/>
                <a:gd name="connsiteX6" fmla="*/ 7519515 w 7591298"/>
                <a:gd name="connsiteY6" fmla="*/ 7698719 h 8003701"/>
                <a:gd name="connsiteX7" fmla="*/ 5925176 w 7591298"/>
                <a:gd name="connsiteY7" fmla="*/ 7839396 h 8003701"/>
                <a:gd name="connsiteX8" fmla="*/ 1024931 w 7591298"/>
                <a:gd name="connsiteY8" fmla="*/ 8003519 h 8003701"/>
                <a:gd name="connsiteX9" fmla="*/ 1095269 w 7591298"/>
                <a:gd name="connsiteY9" fmla="*/ 617980 h 8003701"/>
                <a:gd name="connsiteX10" fmla="*/ 2080008 w 7591298"/>
                <a:gd name="connsiteY10" fmla="*/ 922780 h 8003701"/>
                <a:gd name="connsiteX0" fmla="*/ 1340592 w 6945667"/>
                <a:gd name="connsiteY0" fmla="*/ 782104 h 8675321"/>
                <a:gd name="connsiteX1" fmla="*/ 2137761 w 6945667"/>
                <a:gd name="connsiteY1" fmla="*/ 1860627 h 8675321"/>
                <a:gd name="connsiteX2" fmla="*/ 3614869 w 6945667"/>
                <a:gd name="connsiteY2" fmla="*/ 2821919 h 8675321"/>
                <a:gd name="connsiteX3" fmla="*/ 4458931 w 6945667"/>
                <a:gd name="connsiteY3" fmla="*/ 3853550 h 8675321"/>
                <a:gd name="connsiteX4" fmla="*/ 5889146 w 6945667"/>
                <a:gd name="connsiteY4" fmla="*/ 4885180 h 8675321"/>
                <a:gd name="connsiteX5" fmla="*/ 6592531 w 6945667"/>
                <a:gd name="connsiteY5" fmla="*/ 5823027 h 8675321"/>
                <a:gd name="connsiteX6" fmla="*/ 6873884 w 6945667"/>
                <a:gd name="connsiteY6" fmla="*/ 7698719 h 8675321"/>
                <a:gd name="connsiteX7" fmla="*/ 5279545 w 6945667"/>
                <a:gd name="connsiteY7" fmla="*/ 7839396 h 8675321"/>
                <a:gd name="connsiteX8" fmla="*/ 379300 w 6945667"/>
                <a:gd name="connsiteY8" fmla="*/ 8003519 h 8675321"/>
                <a:gd name="connsiteX9" fmla="*/ 449638 w 6945667"/>
                <a:gd name="connsiteY9" fmla="*/ 617980 h 8675321"/>
                <a:gd name="connsiteX10" fmla="*/ 1434377 w 6945667"/>
                <a:gd name="connsiteY10" fmla="*/ 922780 h 8675321"/>
                <a:gd name="connsiteX0" fmla="*/ 1340592 w 6945667"/>
                <a:gd name="connsiteY0" fmla="*/ 782104 h 8675321"/>
                <a:gd name="connsiteX1" fmla="*/ 2137761 w 6945667"/>
                <a:gd name="connsiteY1" fmla="*/ 1860627 h 8675321"/>
                <a:gd name="connsiteX2" fmla="*/ 3614869 w 6945667"/>
                <a:gd name="connsiteY2" fmla="*/ 2821919 h 8675321"/>
                <a:gd name="connsiteX3" fmla="*/ 4458931 w 6945667"/>
                <a:gd name="connsiteY3" fmla="*/ 3853550 h 8675321"/>
                <a:gd name="connsiteX4" fmla="*/ 5889146 w 6945667"/>
                <a:gd name="connsiteY4" fmla="*/ 4885180 h 8675321"/>
                <a:gd name="connsiteX5" fmla="*/ 6592531 w 6945667"/>
                <a:gd name="connsiteY5" fmla="*/ 5823027 h 8675321"/>
                <a:gd name="connsiteX6" fmla="*/ 6873884 w 6945667"/>
                <a:gd name="connsiteY6" fmla="*/ 7698719 h 8675321"/>
                <a:gd name="connsiteX7" fmla="*/ 5279545 w 6945667"/>
                <a:gd name="connsiteY7" fmla="*/ 7839396 h 8675321"/>
                <a:gd name="connsiteX8" fmla="*/ 379300 w 6945667"/>
                <a:gd name="connsiteY8" fmla="*/ 8003519 h 8675321"/>
                <a:gd name="connsiteX9" fmla="*/ 449638 w 6945667"/>
                <a:gd name="connsiteY9" fmla="*/ 617980 h 8675321"/>
                <a:gd name="connsiteX10" fmla="*/ 1434377 w 6945667"/>
                <a:gd name="connsiteY10" fmla="*/ 922780 h 8675321"/>
                <a:gd name="connsiteX0" fmla="*/ 1340592 w 6945667"/>
                <a:gd name="connsiteY0" fmla="*/ 782104 h 8003519"/>
                <a:gd name="connsiteX1" fmla="*/ 2137761 w 6945667"/>
                <a:gd name="connsiteY1" fmla="*/ 1860627 h 8003519"/>
                <a:gd name="connsiteX2" fmla="*/ 3614869 w 6945667"/>
                <a:gd name="connsiteY2" fmla="*/ 2821919 h 8003519"/>
                <a:gd name="connsiteX3" fmla="*/ 4458931 w 6945667"/>
                <a:gd name="connsiteY3" fmla="*/ 3853550 h 8003519"/>
                <a:gd name="connsiteX4" fmla="*/ 5889146 w 6945667"/>
                <a:gd name="connsiteY4" fmla="*/ 4885180 h 8003519"/>
                <a:gd name="connsiteX5" fmla="*/ 6592531 w 6945667"/>
                <a:gd name="connsiteY5" fmla="*/ 5823027 h 8003519"/>
                <a:gd name="connsiteX6" fmla="*/ 6873884 w 6945667"/>
                <a:gd name="connsiteY6" fmla="*/ 7698719 h 8003519"/>
                <a:gd name="connsiteX7" fmla="*/ 5279545 w 6945667"/>
                <a:gd name="connsiteY7" fmla="*/ 7839396 h 8003519"/>
                <a:gd name="connsiteX8" fmla="*/ 379300 w 6945667"/>
                <a:gd name="connsiteY8" fmla="*/ 8003519 h 8003519"/>
                <a:gd name="connsiteX9" fmla="*/ 449638 w 6945667"/>
                <a:gd name="connsiteY9" fmla="*/ 617980 h 8003519"/>
                <a:gd name="connsiteX10" fmla="*/ 1434377 w 6945667"/>
                <a:gd name="connsiteY10" fmla="*/ 922780 h 8003519"/>
                <a:gd name="connsiteX0" fmla="*/ 961292 w 6566367"/>
                <a:gd name="connsiteY0" fmla="*/ 782104 h 8003519"/>
                <a:gd name="connsiteX1" fmla="*/ 1758461 w 6566367"/>
                <a:gd name="connsiteY1" fmla="*/ 1860627 h 8003519"/>
                <a:gd name="connsiteX2" fmla="*/ 3235569 w 6566367"/>
                <a:gd name="connsiteY2" fmla="*/ 2821919 h 8003519"/>
                <a:gd name="connsiteX3" fmla="*/ 4079631 w 6566367"/>
                <a:gd name="connsiteY3" fmla="*/ 3853550 h 8003519"/>
                <a:gd name="connsiteX4" fmla="*/ 5509846 w 6566367"/>
                <a:gd name="connsiteY4" fmla="*/ 4885180 h 8003519"/>
                <a:gd name="connsiteX5" fmla="*/ 6213231 w 6566367"/>
                <a:gd name="connsiteY5" fmla="*/ 5823027 h 8003519"/>
                <a:gd name="connsiteX6" fmla="*/ 6494584 w 6566367"/>
                <a:gd name="connsiteY6" fmla="*/ 7698719 h 8003519"/>
                <a:gd name="connsiteX7" fmla="*/ 4900245 w 6566367"/>
                <a:gd name="connsiteY7" fmla="*/ 7839396 h 8003519"/>
                <a:gd name="connsiteX8" fmla="*/ 0 w 6566367"/>
                <a:gd name="connsiteY8" fmla="*/ 8003519 h 8003519"/>
                <a:gd name="connsiteX9" fmla="*/ 70338 w 6566367"/>
                <a:gd name="connsiteY9" fmla="*/ 617980 h 8003519"/>
                <a:gd name="connsiteX10" fmla="*/ 1055077 w 6566367"/>
                <a:gd name="connsiteY10" fmla="*/ 922780 h 8003519"/>
                <a:gd name="connsiteX0" fmla="*/ 909083 w 6514158"/>
                <a:gd name="connsiteY0" fmla="*/ 782104 h 7933660"/>
                <a:gd name="connsiteX1" fmla="*/ 1706252 w 6514158"/>
                <a:gd name="connsiteY1" fmla="*/ 1860627 h 7933660"/>
                <a:gd name="connsiteX2" fmla="*/ 3183360 w 6514158"/>
                <a:gd name="connsiteY2" fmla="*/ 2821919 h 7933660"/>
                <a:gd name="connsiteX3" fmla="*/ 4027422 w 6514158"/>
                <a:gd name="connsiteY3" fmla="*/ 3853550 h 7933660"/>
                <a:gd name="connsiteX4" fmla="*/ 5457637 w 6514158"/>
                <a:gd name="connsiteY4" fmla="*/ 4885180 h 7933660"/>
                <a:gd name="connsiteX5" fmla="*/ 6161022 w 6514158"/>
                <a:gd name="connsiteY5" fmla="*/ 5823027 h 7933660"/>
                <a:gd name="connsiteX6" fmla="*/ 6442375 w 6514158"/>
                <a:gd name="connsiteY6" fmla="*/ 7698719 h 7933660"/>
                <a:gd name="connsiteX7" fmla="*/ 4848036 w 6514158"/>
                <a:gd name="connsiteY7" fmla="*/ 7839396 h 7933660"/>
                <a:gd name="connsiteX8" fmla="*/ 416714 w 6514158"/>
                <a:gd name="connsiteY8" fmla="*/ 7089119 h 7933660"/>
                <a:gd name="connsiteX9" fmla="*/ 18129 w 6514158"/>
                <a:gd name="connsiteY9" fmla="*/ 617980 h 7933660"/>
                <a:gd name="connsiteX10" fmla="*/ 1002868 w 6514158"/>
                <a:gd name="connsiteY10" fmla="*/ 922780 h 7933660"/>
                <a:gd name="connsiteX0" fmla="*/ 909083 w 6514158"/>
                <a:gd name="connsiteY0" fmla="*/ 782104 h 7933660"/>
                <a:gd name="connsiteX1" fmla="*/ 1706252 w 6514158"/>
                <a:gd name="connsiteY1" fmla="*/ 1860627 h 7933660"/>
                <a:gd name="connsiteX2" fmla="*/ 3183360 w 6514158"/>
                <a:gd name="connsiteY2" fmla="*/ 2821919 h 7933660"/>
                <a:gd name="connsiteX3" fmla="*/ 4027422 w 6514158"/>
                <a:gd name="connsiteY3" fmla="*/ 3853550 h 7933660"/>
                <a:gd name="connsiteX4" fmla="*/ 5457637 w 6514158"/>
                <a:gd name="connsiteY4" fmla="*/ 4885180 h 7933660"/>
                <a:gd name="connsiteX5" fmla="*/ 6161022 w 6514158"/>
                <a:gd name="connsiteY5" fmla="*/ 5823027 h 7933660"/>
                <a:gd name="connsiteX6" fmla="*/ 6442375 w 6514158"/>
                <a:gd name="connsiteY6" fmla="*/ 7698719 h 7933660"/>
                <a:gd name="connsiteX7" fmla="*/ 4848036 w 6514158"/>
                <a:gd name="connsiteY7" fmla="*/ 7839396 h 7933660"/>
                <a:gd name="connsiteX8" fmla="*/ 416714 w 6514158"/>
                <a:gd name="connsiteY8" fmla="*/ 7089119 h 7933660"/>
                <a:gd name="connsiteX9" fmla="*/ 18129 w 6514158"/>
                <a:gd name="connsiteY9" fmla="*/ 617980 h 7933660"/>
                <a:gd name="connsiteX10" fmla="*/ 1002868 w 6514158"/>
                <a:gd name="connsiteY10" fmla="*/ 922780 h 7933660"/>
                <a:gd name="connsiteX0" fmla="*/ 909083 w 6442375"/>
                <a:gd name="connsiteY0" fmla="*/ 782104 h 7933660"/>
                <a:gd name="connsiteX1" fmla="*/ 1706252 w 6442375"/>
                <a:gd name="connsiteY1" fmla="*/ 1860627 h 7933660"/>
                <a:gd name="connsiteX2" fmla="*/ 3183360 w 6442375"/>
                <a:gd name="connsiteY2" fmla="*/ 2821919 h 7933660"/>
                <a:gd name="connsiteX3" fmla="*/ 4027422 w 6442375"/>
                <a:gd name="connsiteY3" fmla="*/ 3853550 h 7933660"/>
                <a:gd name="connsiteX4" fmla="*/ 5457637 w 6442375"/>
                <a:gd name="connsiteY4" fmla="*/ 4885180 h 7933660"/>
                <a:gd name="connsiteX5" fmla="*/ 6161022 w 6442375"/>
                <a:gd name="connsiteY5" fmla="*/ 5823027 h 7933660"/>
                <a:gd name="connsiteX6" fmla="*/ 6442375 w 6442375"/>
                <a:gd name="connsiteY6" fmla="*/ 7698719 h 7933660"/>
                <a:gd name="connsiteX7" fmla="*/ 4848036 w 6442375"/>
                <a:gd name="connsiteY7" fmla="*/ 7839396 h 7933660"/>
                <a:gd name="connsiteX8" fmla="*/ 416714 w 6442375"/>
                <a:gd name="connsiteY8" fmla="*/ 7089119 h 7933660"/>
                <a:gd name="connsiteX9" fmla="*/ 18129 w 6442375"/>
                <a:gd name="connsiteY9" fmla="*/ 617980 h 7933660"/>
                <a:gd name="connsiteX10" fmla="*/ 1002868 w 6442375"/>
                <a:gd name="connsiteY10" fmla="*/ 922780 h 7933660"/>
                <a:gd name="connsiteX0" fmla="*/ 909083 w 6301698"/>
                <a:gd name="connsiteY0" fmla="*/ 782104 h 7839396"/>
                <a:gd name="connsiteX1" fmla="*/ 1706252 w 6301698"/>
                <a:gd name="connsiteY1" fmla="*/ 1860627 h 7839396"/>
                <a:gd name="connsiteX2" fmla="*/ 3183360 w 6301698"/>
                <a:gd name="connsiteY2" fmla="*/ 2821919 h 7839396"/>
                <a:gd name="connsiteX3" fmla="*/ 4027422 w 6301698"/>
                <a:gd name="connsiteY3" fmla="*/ 3853550 h 7839396"/>
                <a:gd name="connsiteX4" fmla="*/ 5457637 w 6301698"/>
                <a:gd name="connsiteY4" fmla="*/ 4885180 h 7839396"/>
                <a:gd name="connsiteX5" fmla="*/ 6161022 w 6301698"/>
                <a:gd name="connsiteY5" fmla="*/ 5823027 h 7839396"/>
                <a:gd name="connsiteX6" fmla="*/ 6301698 w 6301698"/>
                <a:gd name="connsiteY6" fmla="*/ 7089119 h 7839396"/>
                <a:gd name="connsiteX7" fmla="*/ 4848036 w 6301698"/>
                <a:gd name="connsiteY7" fmla="*/ 7839396 h 7839396"/>
                <a:gd name="connsiteX8" fmla="*/ 416714 w 6301698"/>
                <a:gd name="connsiteY8" fmla="*/ 7089119 h 7839396"/>
                <a:gd name="connsiteX9" fmla="*/ 18129 w 6301698"/>
                <a:gd name="connsiteY9" fmla="*/ 617980 h 7839396"/>
                <a:gd name="connsiteX10" fmla="*/ 1002868 w 6301698"/>
                <a:gd name="connsiteY10" fmla="*/ 922780 h 7839396"/>
                <a:gd name="connsiteX0" fmla="*/ 909083 w 6301698"/>
                <a:gd name="connsiteY0" fmla="*/ 782104 h 7839396"/>
                <a:gd name="connsiteX1" fmla="*/ 1706252 w 6301698"/>
                <a:gd name="connsiteY1" fmla="*/ 1860627 h 7839396"/>
                <a:gd name="connsiteX2" fmla="*/ 3183360 w 6301698"/>
                <a:gd name="connsiteY2" fmla="*/ 2821919 h 7839396"/>
                <a:gd name="connsiteX3" fmla="*/ 4027422 w 6301698"/>
                <a:gd name="connsiteY3" fmla="*/ 3853550 h 7839396"/>
                <a:gd name="connsiteX4" fmla="*/ 5457637 w 6301698"/>
                <a:gd name="connsiteY4" fmla="*/ 4885180 h 7839396"/>
                <a:gd name="connsiteX5" fmla="*/ 6161022 w 6301698"/>
                <a:gd name="connsiteY5" fmla="*/ 5823027 h 7839396"/>
                <a:gd name="connsiteX6" fmla="*/ 6301698 w 6301698"/>
                <a:gd name="connsiteY6" fmla="*/ 7089119 h 7839396"/>
                <a:gd name="connsiteX7" fmla="*/ 4848036 w 6301698"/>
                <a:gd name="connsiteY7" fmla="*/ 7839396 h 7839396"/>
                <a:gd name="connsiteX8" fmla="*/ 416714 w 6301698"/>
                <a:gd name="connsiteY8" fmla="*/ 7089119 h 7839396"/>
                <a:gd name="connsiteX9" fmla="*/ 18129 w 6301698"/>
                <a:gd name="connsiteY9" fmla="*/ 617980 h 7839396"/>
                <a:gd name="connsiteX10" fmla="*/ 1002868 w 6301698"/>
                <a:gd name="connsiteY10" fmla="*/ 922780 h 7839396"/>
                <a:gd name="connsiteX0" fmla="*/ 909083 w 6301698"/>
                <a:gd name="connsiteY0" fmla="*/ 782104 h 7618891"/>
                <a:gd name="connsiteX1" fmla="*/ 1706252 w 6301698"/>
                <a:gd name="connsiteY1" fmla="*/ 1860627 h 7618891"/>
                <a:gd name="connsiteX2" fmla="*/ 3183360 w 6301698"/>
                <a:gd name="connsiteY2" fmla="*/ 2821919 h 7618891"/>
                <a:gd name="connsiteX3" fmla="*/ 4027422 w 6301698"/>
                <a:gd name="connsiteY3" fmla="*/ 3853550 h 7618891"/>
                <a:gd name="connsiteX4" fmla="*/ 5457637 w 6301698"/>
                <a:gd name="connsiteY4" fmla="*/ 4885180 h 7618891"/>
                <a:gd name="connsiteX5" fmla="*/ 6161022 w 6301698"/>
                <a:gd name="connsiteY5" fmla="*/ 5823027 h 7618891"/>
                <a:gd name="connsiteX6" fmla="*/ 6301698 w 6301698"/>
                <a:gd name="connsiteY6" fmla="*/ 7089119 h 7618891"/>
                <a:gd name="connsiteX7" fmla="*/ 416714 w 6301698"/>
                <a:gd name="connsiteY7" fmla="*/ 7089119 h 7618891"/>
                <a:gd name="connsiteX8" fmla="*/ 18129 w 6301698"/>
                <a:gd name="connsiteY8" fmla="*/ 617980 h 7618891"/>
                <a:gd name="connsiteX9" fmla="*/ 1002868 w 6301698"/>
                <a:gd name="connsiteY9" fmla="*/ 922780 h 7618891"/>
                <a:gd name="connsiteX0" fmla="*/ 909083 w 6301698"/>
                <a:gd name="connsiteY0" fmla="*/ 782104 h 7207376"/>
                <a:gd name="connsiteX1" fmla="*/ 1706252 w 6301698"/>
                <a:gd name="connsiteY1" fmla="*/ 1860627 h 7207376"/>
                <a:gd name="connsiteX2" fmla="*/ 3183360 w 6301698"/>
                <a:gd name="connsiteY2" fmla="*/ 2821919 h 7207376"/>
                <a:gd name="connsiteX3" fmla="*/ 4027422 w 6301698"/>
                <a:gd name="connsiteY3" fmla="*/ 3853550 h 7207376"/>
                <a:gd name="connsiteX4" fmla="*/ 5457637 w 6301698"/>
                <a:gd name="connsiteY4" fmla="*/ 4885180 h 7207376"/>
                <a:gd name="connsiteX5" fmla="*/ 6161022 w 6301698"/>
                <a:gd name="connsiteY5" fmla="*/ 5823027 h 7207376"/>
                <a:gd name="connsiteX6" fmla="*/ 6301698 w 6301698"/>
                <a:gd name="connsiteY6" fmla="*/ 7089119 h 7207376"/>
                <a:gd name="connsiteX7" fmla="*/ 416714 w 6301698"/>
                <a:gd name="connsiteY7" fmla="*/ 7089119 h 7207376"/>
                <a:gd name="connsiteX8" fmla="*/ 18129 w 6301698"/>
                <a:gd name="connsiteY8" fmla="*/ 617980 h 7207376"/>
                <a:gd name="connsiteX9" fmla="*/ 1002868 w 6301698"/>
                <a:gd name="connsiteY9" fmla="*/ 922780 h 7207376"/>
                <a:gd name="connsiteX0" fmla="*/ 913565 w 6306180"/>
                <a:gd name="connsiteY0" fmla="*/ 782104 h 7207376"/>
                <a:gd name="connsiteX1" fmla="*/ 1710734 w 6306180"/>
                <a:gd name="connsiteY1" fmla="*/ 1860627 h 7207376"/>
                <a:gd name="connsiteX2" fmla="*/ 3187842 w 6306180"/>
                <a:gd name="connsiteY2" fmla="*/ 2821919 h 7207376"/>
                <a:gd name="connsiteX3" fmla="*/ 4031904 w 6306180"/>
                <a:gd name="connsiteY3" fmla="*/ 3853550 h 7207376"/>
                <a:gd name="connsiteX4" fmla="*/ 5462119 w 6306180"/>
                <a:gd name="connsiteY4" fmla="*/ 4885180 h 7207376"/>
                <a:gd name="connsiteX5" fmla="*/ 6165504 w 6306180"/>
                <a:gd name="connsiteY5" fmla="*/ 5823027 h 7207376"/>
                <a:gd name="connsiteX6" fmla="*/ 6306180 w 6306180"/>
                <a:gd name="connsiteY6" fmla="*/ 7089119 h 7207376"/>
                <a:gd name="connsiteX7" fmla="*/ 421196 w 6306180"/>
                <a:gd name="connsiteY7" fmla="*/ 7089119 h 7207376"/>
                <a:gd name="connsiteX8" fmla="*/ 22611 w 6306180"/>
                <a:gd name="connsiteY8" fmla="*/ 617980 h 7207376"/>
                <a:gd name="connsiteX9" fmla="*/ 1007350 w 6306180"/>
                <a:gd name="connsiteY9" fmla="*/ 922780 h 7207376"/>
                <a:gd name="connsiteX0" fmla="*/ 910044 w 6302659"/>
                <a:gd name="connsiteY0" fmla="*/ 782104 h 7169987"/>
                <a:gd name="connsiteX1" fmla="*/ 1707213 w 6302659"/>
                <a:gd name="connsiteY1" fmla="*/ 1860627 h 7169987"/>
                <a:gd name="connsiteX2" fmla="*/ 3184321 w 6302659"/>
                <a:gd name="connsiteY2" fmla="*/ 2821919 h 7169987"/>
                <a:gd name="connsiteX3" fmla="*/ 4028383 w 6302659"/>
                <a:gd name="connsiteY3" fmla="*/ 3853550 h 7169987"/>
                <a:gd name="connsiteX4" fmla="*/ 5458598 w 6302659"/>
                <a:gd name="connsiteY4" fmla="*/ 4885180 h 7169987"/>
                <a:gd name="connsiteX5" fmla="*/ 6161983 w 6302659"/>
                <a:gd name="connsiteY5" fmla="*/ 5823027 h 7169987"/>
                <a:gd name="connsiteX6" fmla="*/ 6302659 w 6302659"/>
                <a:gd name="connsiteY6" fmla="*/ 7089119 h 7169987"/>
                <a:gd name="connsiteX7" fmla="*/ 605245 w 6302659"/>
                <a:gd name="connsiteY7" fmla="*/ 6948442 h 7169987"/>
                <a:gd name="connsiteX8" fmla="*/ 19090 w 6302659"/>
                <a:gd name="connsiteY8" fmla="*/ 617980 h 7169987"/>
                <a:gd name="connsiteX9" fmla="*/ 1003829 w 6302659"/>
                <a:gd name="connsiteY9" fmla="*/ 922780 h 7169987"/>
                <a:gd name="connsiteX0" fmla="*/ 916856 w 6309471"/>
                <a:gd name="connsiteY0" fmla="*/ 782104 h 7169987"/>
                <a:gd name="connsiteX1" fmla="*/ 1714025 w 6309471"/>
                <a:gd name="connsiteY1" fmla="*/ 1860627 h 7169987"/>
                <a:gd name="connsiteX2" fmla="*/ 3191133 w 6309471"/>
                <a:gd name="connsiteY2" fmla="*/ 2821919 h 7169987"/>
                <a:gd name="connsiteX3" fmla="*/ 4035195 w 6309471"/>
                <a:gd name="connsiteY3" fmla="*/ 3853550 h 7169987"/>
                <a:gd name="connsiteX4" fmla="*/ 5465410 w 6309471"/>
                <a:gd name="connsiteY4" fmla="*/ 4885180 h 7169987"/>
                <a:gd name="connsiteX5" fmla="*/ 6168795 w 6309471"/>
                <a:gd name="connsiteY5" fmla="*/ 5823027 h 7169987"/>
                <a:gd name="connsiteX6" fmla="*/ 6309471 w 6309471"/>
                <a:gd name="connsiteY6" fmla="*/ 7089119 h 7169987"/>
                <a:gd name="connsiteX7" fmla="*/ 612057 w 6309471"/>
                <a:gd name="connsiteY7" fmla="*/ 6948442 h 7169987"/>
                <a:gd name="connsiteX8" fmla="*/ 25902 w 6309471"/>
                <a:gd name="connsiteY8" fmla="*/ 617980 h 7169987"/>
                <a:gd name="connsiteX9" fmla="*/ 1010641 w 6309471"/>
                <a:gd name="connsiteY9" fmla="*/ 922780 h 7169987"/>
                <a:gd name="connsiteX0" fmla="*/ 916856 w 6309471"/>
                <a:gd name="connsiteY0" fmla="*/ 782104 h 7169987"/>
                <a:gd name="connsiteX1" fmla="*/ 1714025 w 6309471"/>
                <a:gd name="connsiteY1" fmla="*/ 1860627 h 7169987"/>
                <a:gd name="connsiteX2" fmla="*/ 3191133 w 6309471"/>
                <a:gd name="connsiteY2" fmla="*/ 2821919 h 7169987"/>
                <a:gd name="connsiteX3" fmla="*/ 4035195 w 6309471"/>
                <a:gd name="connsiteY3" fmla="*/ 3853550 h 7169987"/>
                <a:gd name="connsiteX4" fmla="*/ 5465410 w 6309471"/>
                <a:gd name="connsiteY4" fmla="*/ 4885180 h 7169987"/>
                <a:gd name="connsiteX5" fmla="*/ 6168795 w 6309471"/>
                <a:gd name="connsiteY5" fmla="*/ 5823027 h 7169987"/>
                <a:gd name="connsiteX6" fmla="*/ 6309471 w 6309471"/>
                <a:gd name="connsiteY6" fmla="*/ 7089119 h 7169987"/>
                <a:gd name="connsiteX7" fmla="*/ 612057 w 6309471"/>
                <a:gd name="connsiteY7" fmla="*/ 6948442 h 7169987"/>
                <a:gd name="connsiteX8" fmla="*/ 25902 w 6309471"/>
                <a:gd name="connsiteY8" fmla="*/ 617980 h 7169987"/>
                <a:gd name="connsiteX9" fmla="*/ 1010641 w 6309471"/>
                <a:gd name="connsiteY9" fmla="*/ 922780 h 7169987"/>
                <a:gd name="connsiteX0" fmla="*/ 916856 w 6309471"/>
                <a:gd name="connsiteY0" fmla="*/ 463207 h 6851090"/>
                <a:gd name="connsiteX1" fmla="*/ 1714025 w 6309471"/>
                <a:gd name="connsiteY1" fmla="*/ 1541730 h 6851090"/>
                <a:gd name="connsiteX2" fmla="*/ 3191133 w 6309471"/>
                <a:gd name="connsiteY2" fmla="*/ 2503022 h 6851090"/>
                <a:gd name="connsiteX3" fmla="*/ 4035195 w 6309471"/>
                <a:gd name="connsiteY3" fmla="*/ 3534653 h 6851090"/>
                <a:gd name="connsiteX4" fmla="*/ 5465410 w 6309471"/>
                <a:gd name="connsiteY4" fmla="*/ 4566283 h 6851090"/>
                <a:gd name="connsiteX5" fmla="*/ 6168795 w 6309471"/>
                <a:gd name="connsiteY5" fmla="*/ 5504130 h 6851090"/>
                <a:gd name="connsiteX6" fmla="*/ 6309471 w 6309471"/>
                <a:gd name="connsiteY6" fmla="*/ 6770222 h 6851090"/>
                <a:gd name="connsiteX7" fmla="*/ 612057 w 6309471"/>
                <a:gd name="connsiteY7" fmla="*/ 6629545 h 6851090"/>
                <a:gd name="connsiteX8" fmla="*/ 25902 w 6309471"/>
                <a:gd name="connsiteY8" fmla="*/ 299083 h 6851090"/>
                <a:gd name="connsiteX9" fmla="*/ 1010641 w 6309471"/>
                <a:gd name="connsiteY9" fmla="*/ 603883 h 6851090"/>
                <a:gd name="connsiteX0" fmla="*/ 627821 w 6020436"/>
                <a:gd name="connsiteY0" fmla="*/ 0 h 6387883"/>
                <a:gd name="connsiteX1" fmla="*/ 1424990 w 6020436"/>
                <a:gd name="connsiteY1" fmla="*/ 1078523 h 6387883"/>
                <a:gd name="connsiteX2" fmla="*/ 2902098 w 6020436"/>
                <a:gd name="connsiteY2" fmla="*/ 2039815 h 6387883"/>
                <a:gd name="connsiteX3" fmla="*/ 3746160 w 6020436"/>
                <a:gd name="connsiteY3" fmla="*/ 3071446 h 6387883"/>
                <a:gd name="connsiteX4" fmla="*/ 5176375 w 6020436"/>
                <a:gd name="connsiteY4" fmla="*/ 4103076 h 6387883"/>
                <a:gd name="connsiteX5" fmla="*/ 5879760 w 6020436"/>
                <a:gd name="connsiteY5" fmla="*/ 5040923 h 6387883"/>
                <a:gd name="connsiteX6" fmla="*/ 6020436 w 6020436"/>
                <a:gd name="connsiteY6" fmla="*/ 6307015 h 6387883"/>
                <a:gd name="connsiteX7" fmla="*/ 323022 w 6020436"/>
                <a:gd name="connsiteY7" fmla="*/ 6166338 h 6387883"/>
                <a:gd name="connsiteX8" fmla="*/ 721606 w 6020436"/>
                <a:gd name="connsiteY8" fmla="*/ 140676 h 6387883"/>
                <a:gd name="connsiteX0" fmla="*/ 1331206 w 6020436"/>
                <a:gd name="connsiteY0" fmla="*/ 0 h 6458222"/>
                <a:gd name="connsiteX1" fmla="*/ 1424990 w 6020436"/>
                <a:gd name="connsiteY1" fmla="*/ 1148862 h 6458222"/>
                <a:gd name="connsiteX2" fmla="*/ 2902098 w 6020436"/>
                <a:gd name="connsiteY2" fmla="*/ 2110154 h 6458222"/>
                <a:gd name="connsiteX3" fmla="*/ 3746160 w 6020436"/>
                <a:gd name="connsiteY3" fmla="*/ 3141785 h 6458222"/>
                <a:gd name="connsiteX4" fmla="*/ 5176375 w 6020436"/>
                <a:gd name="connsiteY4" fmla="*/ 4173415 h 6458222"/>
                <a:gd name="connsiteX5" fmla="*/ 5879760 w 6020436"/>
                <a:gd name="connsiteY5" fmla="*/ 5111262 h 6458222"/>
                <a:gd name="connsiteX6" fmla="*/ 6020436 w 6020436"/>
                <a:gd name="connsiteY6" fmla="*/ 6377354 h 6458222"/>
                <a:gd name="connsiteX7" fmla="*/ 323022 w 6020436"/>
                <a:gd name="connsiteY7" fmla="*/ 6236677 h 6458222"/>
                <a:gd name="connsiteX8" fmla="*/ 721606 w 6020436"/>
                <a:gd name="connsiteY8" fmla="*/ 211015 h 6458222"/>
                <a:gd name="connsiteX0" fmla="*/ 1167083 w 6020436"/>
                <a:gd name="connsiteY0" fmla="*/ 0 h 6481669"/>
                <a:gd name="connsiteX1" fmla="*/ 1424990 w 6020436"/>
                <a:gd name="connsiteY1" fmla="*/ 1172309 h 6481669"/>
                <a:gd name="connsiteX2" fmla="*/ 2902098 w 6020436"/>
                <a:gd name="connsiteY2" fmla="*/ 2133601 h 6481669"/>
                <a:gd name="connsiteX3" fmla="*/ 3746160 w 6020436"/>
                <a:gd name="connsiteY3" fmla="*/ 3165232 h 6481669"/>
                <a:gd name="connsiteX4" fmla="*/ 5176375 w 6020436"/>
                <a:gd name="connsiteY4" fmla="*/ 4196862 h 6481669"/>
                <a:gd name="connsiteX5" fmla="*/ 5879760 w 6020436"/>
                <a:gd name="connsiteY5" fmla="*/ 5134709 h 6481669"/>
                <a:gd name="connsiteX6" fmla="*/ 6020436 w 6020436"/>
                <a:gd name="connsiteY6" fmla="*/ 6400801 h 6481669"/>
                <a:gd name="connsiteX7" fmla="*/ 323022 w 6020436"/>
                <a:gd name="connsiteY7" fmla="*/ 6260124 h 6481669"/>
                <a:gd name="connsiteX8" fmla="*/ 721606 w 6020436"/>
                <a:gd name="connsiteY8" fmla="*/ 234462 h 6481669"/>
                <a:gd name="connsiteX0" fmla="*/ 1269265 w 6122618"/>
                <a:gd name="connsiteY0" fmla="*/ 0 h 6481669"/>
                <a:gd name="connsiteX1" fmla="*/ 1527172 w 6122618"/>
                <a:gd name="connsiteY1" fmla="*/ 1172309 h 6481669"/>
                <a:gd name="connsiteX2" fmla="*/ 3004280 w 6122618"/>
                <a:gd name="connsiteY2" fmla="*/ 2133601 h 6481669"/>
                <a:gd name="connsiteX3" fmla="*/ 3848342 w 6122618"/>
                <a:gd name="connsiteY3" fmla="*/ 3165232 h 6481669"/>
                <a:gd name="connsiteX4" fmla="*/ 5278557 w 6122618"/>
                <a:gd name="connsiteY4" fmla="*/ 4196862 h 6481669"/>
                <a:gd name="connsiteX5" fmla="*/ 5981942 w 6122618"/>
                <a:gd name="connsiteY5" fmla="*/ 5134709 h 6481669"/>
                <a:gd name="connsiteX6" fmla="*/ 6122618 w 6122618"/>
                <a:gd name="connsiteY6" fmla="*/ 6400801 h 6481669"/>
                <a:gd name="connsiteX7" fmla="*/ 425204 w 6122618"/>
                <a:gd name="connsiteY7" fmla="*/ 6260124 h 6481669"/>
                <a:gd name="connsiteX8" fmla="*/ 378311 w 6122618"/>
                <a:gd name="connsiteY8" fmla="*/ 117231 h 6481669"/>
                <a:gd name="connsiteX0" fmla="*/ 730004 w 6122618"/>
                <a:gd name="connsiteY0" fmla="*/ 0 h 6364439"/>
                <a:gd name="connsiteX1" fmla="*/ 1527172 w 6122618"/>
                <a:gd name="connsiteY1" fmla="*/ 1055079 h 6364439"/>
                <a:gd name="connsiteX2" fmla="*/ 3004280 w 6122618"/>
                <a:gd name="connsiteY2" fmla="*/ 2016371 h 6364439"/>
                <a:gd name="connsiteX3" fmla="*/ 3848342 w 6122618"/>
                <a:gd name="connsiteY3" fmla="*/ 3048002 h 6364439"/>
                <a:gd name="connsiteX4" fmla="*/ 5278557 w 6122618"/>
                <a:gd name="connsiteY4" fmla="*/ 4079632 h 6364439"/>
                <a:gd name="connsiteX5" fmla="*/ 5981942 w 6122618"/>
                <a:gd name="connsiteY5" fmla="*/ 5017479 h 6364439"/>
                <a:gd name="connsiteX6" fmla="*/ 6122618 w 6122618"/>
                <a:gd name="connsiteY6" fmla="*/ 6283571 h 6364439"/>
                <a:gd name="connsiteX7" fmla="*/ 425204 w 6122618"/>
                <a:gd name="connsiteY7" fmla="*/ 6142894 h 6364439"/>
                <a:gd name="connsiteX8" fmla="*/ 378311 w 6122618"/>
                <a:gd name="connsiteY8" fmla="*/ 1 h 6364439"/>
                <a:gd name="connsiteX0" fmla="*/ 375740 w 5768354"/>
                <a:gd name="connsiteY0" fmla="*/ 0 h 6364439"/>
                <a:gd name="connsiteX1" fmla="*/ 1172908 w 5768354"/>
                <a:gd name="connsiteY1" fmla="*/ 1055079 h 6364439"/>
                <a:gd name="connsiteX2" fmla="*/ 2650016 w 5768354"/>
                <a:gd name="connsiteY2" fmla="*/ 2016371 h 6364439"/>
                <a:gd name="connsiteX3" fmla="*/ 3494078 w 5768354"/>
                <a:gd name="connsiteY3" fmla="*/ 3048002 h 6364439"/>
                <a:gd name="connsiteX4" fmla="*/ 4924293 w 5768354"/>
                <a:gd name="connsiteY4" fmla="*/ 4079632 h 6364439"/>
                <a:gd name="connsiteX5" fmla="*/ 5627678 w 5768354"/>
                <a:gd name="connsiteY5" fmla="*/ 5017479 h 6364439"/>
                <a:gd name="connsiteX6" fmla="*/ 5768354 w 5768354"/>
                <a:gd name="connsiteY6" fmla="*/ 6283571 h 6364439"/>
                <a:gd name="connsiteX7" fmla="*/ 70940 w 5768354"/>
                <a:gd name="connsiteY7" fmla="*/ 6142894 h 6364439"/>
                <a:gd name="connsiteX8" fmla="*/ 24047 w 5768354"/>
                <a:gd name="connsiteY8" fmla="*/ 1 h 6364439"/>
                <a:gd name="connsiteX0" fmla="*/ 375740 w 5768354"/>
                <a:gd name="connsiteY0" fmla="*/ 0 h 6283571"/>
                <a:gd name="connsiteX1" fmla="*/ 1172908 w 5768354"/>
                <a:gd name="connsiteY1" fmla="*/ 1055079 h 6283571"/>
                <a:gd name="connsiteX2" fmla="*/ 2650016 w 5768354"/>
                <a:gd name="connsiteY2" fmla="*/ 2016371 h 6283571"/>
                <a:gd name="connsiteX3" fmla="*/ 3494078 w 5768354"/>
                <a:gd name="connsiteY3" fmla="*/ 3048002 h 6283571"/>
                <a:gd name="connsiteX4" fmla="*/ 4924293 w 5768354"/>
                <a:gd name="connsiteY4" fmla="*/ 4079632 h 6283571"/>
                <a:gd name="connsiteX5" fmla="*/ 5627678 w 5768354"/>
                <a:gd name="connsiteY5" fmla="*/ 5017479 h 6283571"/>
                <a:gd name="connsiteX6" fmla="*/ 5768354 w 5768354"/>
                <a:gd name="connsiteY6" fmla="*/ 6283571 h 6283571"/>
                <a:gd name="connsiteX7" fmla="*/ 70940 w 5768354"/>
                <a:gd name="connsiteY7" fmla="*/ 6142894 h 6283571"/>
                <a:gd name="connsiteX8" fmla="*/ 24047 w 5768354"/>
                <a:gd name="connsiteY8" fmla="*/ 1 h 6283571"/>
                <a:gd name="connsiteX0" fmla="*/ 375740 w 5732440"/>
                <a:gd name="connsiteY0" fmla="*/ 0 h 6158904"/>
                <a:gd name="connsiteX1" fmla="*/ 1172908 w 5732440"/>
                <a:gd name="connsiteY1" fmla="*/ 1055079 h 6158904"/>
                <a:gd name="connsiteX2" fmla="*/ 2650016 w 5732440"/>
                <a:gd name="connsiteY2" fmla="*/ 2016371 h 6158904"/>
                <a:gd name="connsiteX3" fmla="*/ 3494078 w 5732440"/>
                <a:gd name="connsiteY3" fmla="*/ 3048002 h 6158904"/>
                <a:gd name="connsiteX4" fmla="*/ 4924293 w 5732440"/>
                <a:gd name="connsiteY4" fmla="*/ 4079632 h 6158904"/>
                <a:gd name="connsiteX5" fmla="*/ 5627678 w 5732440"/>
                <a:gd name="connsiteY5" fmla="*/ 5017479 h 6158904"/>
                <a:gd name="connsiteX6" fmla="*/ 5732440 w 5732440"/>
                <a:gd name="connsiteY6" fmla="*/ 5896782 h 6158904"/>
                <a:gd name="connsiteX7" fmla="*/ 70940 w 5732440"/>
                <a:gd name="connsiteY7" fmla="*/ 6142894 h 6158904"/>
                <a:gd name="connsiteX8" fmla="*/ 24047 w 5732440"/>
                <a:gd name="connsiteY8" fmla="*/ 1 h 6158904"/>
                <a:gd name="connsiteX0" fmla="*/ 373873 w 5730573"/>
                <a:gd name="connsiteY0" fmla="*/ 0 h 5952603"/>
                <a:gd name="connsiteX1" fmla="*/ 1171041 w 5730573"/>
                <a:gd name="connsiteY1" fmla="*/ 1055079 h 5952603"/>
                <a:gd name="connsiteX2" fmla="*/ 2648149 w 5730573"/>
                <a:gd name="connsiteY2" fmla="*/ 2016371 h 5952603"/>
                <a:gd name="connsiteX3" fmla="*/ 3492211 w 5730573"/>
                <a:gd name="connsiteY3" fmla="*/ 3048002 h 5952603"/>
                <a:gd name="connsiteX4" fmla="*/ 4922426 w 5730573"/>
                <a:gd name="connsiteY4" fmla="*/ 4079632 h 5952603"/>
                <a:gd name="connsiteX5" fmla="*/ 5625811 w 5730573"/>
                <a:gd name="connsiteY5" fmla="*/ 5017479 h 5952603"/>
                <a:gd name="connsiteX6" fmla="*/ 5730573 w 5730573"/>
                <a:gd name="connsiteY6" fmla="*/ 5896782 h 5952603"/>
                <a:gd name="connsiteX7" fmla="*/ 87029 w 5730573"/>
                <a:gd name="connsiteY7" fmla="*/ 5917268 h 5952603"/>
                <a:gd name="connsiteX8" fmla="*/ 22180 w 5730573"/>
                <a:gd name="connsiteY8" fmla="*/ 1 h 5952603"/>
                <a:gd name="connsiteX0" fmla="*/ 373873 w 5730573"/>
                <a:gd name="connsiteY0" fmla="*/ 0 h 5925498"/>
                <a:gd name="connsiteX1" fmla="*/ 1171041 w 5730573"/>
                <a:gd name="connsiteY1" fmla="*/ 1055079 h 5925498"/>
                <a:gd name="connsiteX2" fmla="*/ 2648149 w 5730573"/>
                <a:gd name="connsiteY2" fmla="*/ 2016371 h 5925498"/>
                <a:gd name="connsiteX3" fmla="*/ 3492211 w 5730573"/>
                <a:gd name="connsiteY3" fmla="*/ 3048002 h 5925498"/>
                <a:gd name="connsiteX4" fmla="*/ 4922426 w 5730573"/>
                <a:gd name="connsiteY4" fmla="*/ 4079632 h 5925498"/>
                <a:gd name="connsiteX5" fmla="*/ 5625811 w 5730573"/>
                <a:gd name="connsiteY5" fmla="*/ 5017479 h 5925498"/>
                <a:gd name="connsiteX6" fmla="*/ 5730573 w 5730573"/>
                <a:gd name="connsiteY6" fmla="*/ 5896782 h 5925498"/>
                <a:gd name="connsiteX7" fmla="*/ 87029 w 5730573"/>
                <a:gd name="connsiteY7" fmla="*/ 5917268 h 5925498"/>
                <a:gd name="connsiteX8" fmla="*/ 22180 w 5730573"/>
                <a:gd name="connsiteY8" fmla="*/ 1 h 5925498"/>
                <a:gd name="connsiteX0" fmla="*/ 373873 w 5730573"/>
                <a:gd name="connsiteY0" fmla="*/ 0 h 5945131"/>
                <a:gd name="connsiteX1" fmla="*/ 1171041 w 5730573"/>
                <a:gd name="connsiteY1" fmla="*/ 1055079 h 5945131"/>
                <a:gd name="connsiteX2" fmla="*/ 2648149 w 5730573"/>
                <a:gd name="connsiteY2" fmla="*/ 2016371 h 5945131"/>
                <a:gd name="connsiteX3" fmla="*/ 3492211 w 5730573"/>
                <a:gd name="connsiteY3" fmla="*/ 3048002 h 5945131"/>
                <a:gd name="connsiteX4" fmla="*/ 4922426 w 5730573"/>
                <a:gd name="connsiteY4" fmla="*/ 4079632 h 5945131"/>
                <a:gd name="connsiteX5" fmla="*/ 5625811 w 5730573"/>
                <a:gd name="connsiteY5" fmla="*/ 5017479 h 5945131"/>
                <a:gd name="connsiteX6" fmla="*/ 5730573 w 5730573"/>
                <a:gd name="connsiteY6" fmla="*/ 5945131 h 5945131"/>
                <a:gd name="connsiteX7" fmla="*/ 87029 w 5730573"/>
                <a:gd name="connsiteY7" fmla="*/ 5917268 h 5945131"/>
                <a:gd name="connsiteX8" fmla="*/ 22180 w 5730573"/>
                <a:gd name="connsiteY8" fmla="*/ 1 h 5945131"/>
                <a:gd name="connsiteX0" fmla="*/ 373873 w 5730573"/>
                <a:gd name="connsiteY0" fmla="*/ 0 h 5945131"/>
                <a:gd name="connsiteX1" fmla="*/ 1171041 w 5730573"/>
                <a:gd name="connsiteY1" fmla="*/ 1055079 h 5945131"/>
                <a:gd name="connsiteX2" fmla="*/ 2648149 w 5730573"/>
                <a:gd name="connsiteY2" fmla="*/ 2016371 h 5945131"/>
                <a:gd name="connsiteX3" fmla="*/ 3492211 w 5730573"/>
                <a:gd name="connsiteY3" fmla="*/ 3048002 h 5945131"/>
                <a:gd name="connsiteX4" fmla="*/ 4922426 w 5730573"/>
                <a:gd name="connsiteY4" fmla="*/ 4079632 h 5945131"/>
                <a:gd name="connsiteX5" fmla="*/ 5625811 w 5730573"/>
                <a:gd name="connsiteY5" fmla="*/ 5017479 h 5945131"/>
                <a:gd name="connsiteX6" fmla="*/ 5730573 w 5730573"/>
                <a:gd name="connsiteY6" fmla="*/ 5945131 h 5945131"/>
                <a:gd name="connsiteX7" fmla="*/ 87029 w 5730573"/>
                <a:gd name="connsiteY7" fmla="*/ 5917268 h 5945131"/>
                <a:gd name="connsiteX8" fmla="*/ 22180 w 5730573"/>
                <a:gd name="connsiteY8" fmla="*/ 1 h 5945131"/>
                <a:gd name="connsiteX0" fmla="*/ 373873 w 5730573"/>
                <a:gd name="connsiteY0" fmla="*/ 0 h 5920957"/>
                <a:gd name="connsiteX1" fmla="*/ 1171041 w 5730573"/>
                <a:gd name="connsiteY1" fmla="*/ 1055079 h 5920957"/>
                <a:gd name="connsiteX2" fmla="*/ 2648149 w 5730573"/>
                <a:gd name="connsiteY2" fmla="*/ 2016371 h 5920957"/>
                <a:gd name="connsiteX3" fmla="*/ 3492211 w 5730573"/>
                <a:gd name="connsiteY3" fmla="*/ 3048002 h 5920957"/>
                <a:gd name="connsiteX4" fmla="*/ 4922426 w 5730573"/>
                <a:gd name="connsiteY4" fmla="*/ 4079632 h 5920957"/>
                <a:gd name="connsiteX5" fmla="*/ 5625811 w 5730573"/>
                <a:gd name="connsiteY5" fmla="*/ 5017479 h 5920957"/>
                <a:gd name="connsiteX6" fmla="*/ 5730573 w 5730573"/>
                <a:gd name="connsiteY6" fmla="*/ 5920957 h 5920957"/>
                <a:gd name="connsiteX7" fmla="*/ 87029 w 5730573"/>
                <a:gd name="connsiteY7" fmla="*/ 5917268 h 5920957"/>
                <a:gd name="connsiteX8" fmla="*/ 22180 w 5730573"/>
                <a:gd name="connsiteY8" fmla="*/ 1 h 5920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30573" h="5920957">
                  <a:moveTo>
                    <a:pt x="373873" y="0"/>
                  </a:moveTo>
                  <a:cubicBezTo>
                    <a:pt x="582934" y="369277"/>
                    <a:pt x="791995" y="719017"/>
                    <a:pt x="1171041" y="1055079"/>
                  </a:cubicBezTo>
                  <a:cubicBezTo>
                    <a:pt x="1550087" y="1391141"/>
                    <a:pt x="2261287" y="1684217"/>
                    <a:pt x="2648149" y="2016371"/>
                  </a:cubicBezTo>
                  <a:cubicBezTo>
                    <a:pt x="3035011" y="2348525"/>
                    <a:pt x="3113165" y="2704125"/>
                    <a:pt x="3492211" y="3048002"/>
                  </a:cubicBezTo>
                  <a:cubicBezTo>
                    <a:pt x="3871257" y="3391879"/>
                    <a:pt x="4566826" y="3751386"/>
                    <a:pt x="4922426" y="4079632"/>
                  </a:cubicBezTo>
                  <a:cubicBezTo>
                    <a:pt x="5278026" y="4407878"/>
                    <a:pt x="5491120" y="4710592"/>
                    <a:pt x="5625811" y="5017479"/>
                  </a:cubicBezTo>
                  <a:cubicBezTo>
                    <a:pt x="5760502" y="5324366"/>
                    <a:pt x="5691497" y="4670495"/>
                    <a:pt x="5730573" y="5920957"/>
                  </a:cubicBezTo>
                  <a:lnTo>
                    <a:pt x="87029" y="5917268"/>
                  </a:lnTo>
                  <a:cubicBezTo>
                    <a:pt x="118291" y="4326837"/>
                    <a:pt x="-60858" y="1255347"/>
                    <a:pt x="22180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3A71C8B-D8F1-8DF0-CA63-243F7C9C7CDC}"/>
                </a:ext>
              </a:extLst>
            </p:cNvPr>
            <p:cNvSpPr/>
            <p:nvPr userDrawn="1"/>
          </p:nvSpPr>
          <p:spPr>
            <a:xfrm>
              <a:off x="6649892" y="9103"/>
              <a:ext cx="5542107" cy="6839794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DB165D9C-5590-07D5-D8BC-4B4DE12499C7}"/>
              </a:ext>
            </a:extLst>
          </p:cNvPr>
          <p:cNvSpPr/>
          <p:nvPr userDrawn="1"/>
        </p:nvSpPr>
        <p:spPr>
          <a:xfrm>
            <a:off x="0" y="4698887"/>
            <a:ext cx="9955764" cy="675546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BAB1DA-AC12-099C-0B5F-27D00C45FD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2" y="821092"/>
            <a:ext cx="9498562" cy="3787875"/>
          </a:xfrm>
        </p:spPr>
        <p:txBody>
          <a:bodyPr anchor="b"/>
          <a:lstStyle>
            <a:lvl1pPr algn="l">
              <a:defRPr sz="6000" b="0" i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F74F0-BC6A-4B97-198D-D53081C4C9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4698887"/>
            <a:ext cx="9498563" cy="559837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Z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191826-2D45-108C-FF5F-EC83DD5CA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AF0B4-7610-4DE8-A55A-DE5D79DD6734}" type="datetimeFigureOut">
              <a:rPr lang="en-ZA" smtClean="0"/>
              <a:t>2026/02/04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1998E-4492-116A-EA23-6EA88291E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C76B4-6ACA-76C0-F65E-92325BFD0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04384" y="6309458"/>
            <a:ext cx="2743200" cy="365125"/>
          </a:xfrm>
        </p:spPr>
        <p:txBody>
          <a:bodyPr/>
          <a:lstStyle/>
          <a:p>
            <a:fld id="{89831A53-3947-40F2-AB44-D01EB649E74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4765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4B044-D948-26E8-7042-F30694496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EF8305-CCA5-2041-E90E-CAAAE5E36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AF0B4-7610-4DE8-A55A-DE5D79DD6734}" type="datetimeFigureOut">
              <a:rPr lang="en-ZA" smtClean="0"/>
              <a:t>2026/02/04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FCB425-6A2C-EAFD-B0DC-54A00E041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843FC3-8320-71CC-8312-43A00AEBF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31A53-3947-40F2-AB44-D01EB649E745}" type="slidenum">
              <a:rPr lang="en-ZA" smtClean="0"/>
              <a:t>‹#›</a:t>
            </a:fld>
            <a:endParaRPr lang="en-ZA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26A09E8-8AB0-8001-5CFF-5F4FA2E2C415}"/>
              </a:ext>
            </a:extLst>
          </p:cNvPr>
          <p:cNvCxnSpPr>
            <a:cxnSpLocks/>
          </p:cNvCxnSpPr>
          <p:nvPr userDrawn="1"/>
        </p:nvCxnSpPr>
        <p:spPr>
          <a:xfrm flipV="1">
            <a:off x="726863" y="1091682"/>
            <a:ext cx="10738273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6959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4B044-D948-26E8-7042-F30694496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EF8305-CCA5-2041-E90E-CAAAE5E36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AF0B4-7610-4DE8-A55A-DE5D79DD6734}" type="datetimeFigureOut">
              <a:rPr lang="en-ZA" smtClean="0"/>
              <a:t>2026/02/04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FCB425-6A2C-EAFD-B0DC-54A00E041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843FC3-8320-71CC-8312-43A00AEBF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31A53-3947-40F2-AB44-D01EB649E745}" type="slidenum">
              <a:rPr lang="en-ZA" smtClean="0"/>
              <a:t>‹#›</a:t>
            </a:fld>
            <a:endParaRPr lang="en-ZA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02A20D3-0DF2-4A18-38CE-C5AE72DCBFDA}"/>
              </a:ext>
            </a:extLst>
          </p:cNvPr>
          <p:cNvCxnSpPr>
            <a:cxnSpLocks/>
          </p:cNvCxnSpPr>
          <p:nvPr userDrawn="1"/>
        </p:nvCxnSpPr>
        <p:spPr>
          <a:xfrm flipV="1">
            <a:off x="726863" y="6299171"/>
            <a:ext cx="10738273" cy="0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8504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6E7AB-A71C-2907-5D8F-D9DE891EB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37267-A892-49A1-D939-5404D99567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99BF75-A6E2-A925-CF0D-51EFC2808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AF3D37-4E7F-C9D2-53D3-6EC3EB703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AF0B4-7610-4DE8-A55A-DE5D79DD6734}" type="datetimeFigureOut">
              <a:rPr lang="en-ZA" smtClean="0"/>
              <a:t>2026/02/04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B68AA7-1655-208A-2F26-AD4F82C84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A1E60F-842D-358A-DBF1-3ABB99105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31A53-3947-40F2-AB44-D01EB649E74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59083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0B869-4A76-A770-B6F9-3629B91D1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7265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A4C38F-7106-C41C-997E-4A7B686BE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800591"/>
            <a:ext cx="4944202" cy="797788"/>
          </a:xfrm>
        </p:spPr>
        <p:txBody>
          <a:bodyPr anchor="b"/>
          <a:lstStyle>
            <a:lvl1pPr marL="0" indent="0">
              <a:buNone/>
              <a:defRPr sz="28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F7188-A9C6-7AFD-D35F-6F8EF6DD2D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659222"/>
            <a:ext cx="4944202" cy="33158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800BE9-7364-371D-2236-8246ED86C7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4800" y="1800591"/>
            <a:ext cx="4968551" cy="797788"/>
          </a:xfrm>
        </p:spPr>
        <p:txBody>
          <a:bodyPr anchor="b"/>
          <a:lstStyle>
            <a:lvl1pPr marL="0" indent="0">
              <a:buNone/>
              <a:defRPr sz="28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9E5AA3-EC85-73C0-76BF-AA5DB52440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4800" y="2659222"/>
            <a:ext cx="4968551" cy="33158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FBBECC-15E5-3CA8-2ADB-ACEED5118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AF0B4-7610-4DE8-A55A-DE5D79DD6734}" type="datetimeFigureOut">
              <a:rPr lang="en-ZA" smtClean="0"/>
              <a:t>2026/02/04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DB51C8-E30D-4378-6007-1D97F257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438CE0-482A-0514-48D9-AEB74E3C4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31A53-3947-40F2-AB44-D01EB649E745}" type="slidenum">
              <a:rPr lang="en-ZA" smtClean="0"/>
              <a:t>‹#›</a:t>
            </a:fld>
            <a:endParaRPr lang="en-ZA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DC0C2C6-F7ED-48BB-24E4-F2E481070A11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724536"/>
            <a:ext cx="0" cy="3135086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5434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42E4DC4-11EC-5222-AB57-190EAF3ADA56}"/>
              </a:ext>
            </a:extLst>
          </p:cNvPr>
          <p:cNvSpPr/>
          <p:nvPr userDrawn="1"/>
        </p:nvSpPr>
        <p:spPr>
          <a:xfrm>
            <a:off x="0" y="0"/>
            <a:ext cx="4038600" cy="6858000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A4B044-D948-26E8-7042-F30694496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53" y="365125"/>
            <a:ext cx="3077547" cy="5755757"/>
          </a:xfrm>
        </p:spPr>
        <p:txBody>
          <a:bodyPr/>
          <a:lstStyle>
            <a:lvl1pPr>
              <a:defRPr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EF8305-CCA5-2041-E90E-CAAAE5E36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AF0B4-7610-4DE8-A55A-DE5D79DD6734}" type="datetimeFigureOut">
              <a:rPr lang="en-ZA" smtClean="0"/>
              <a:t>2026/02/04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FCB425-6A2C-EAFD-B0DC-54A00E041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843FC3-8320-71CC-8312-43A00AEBF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31A53-3947-40F2-AB44-D01EB649E74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79512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42E4DC4-11EC-5222-AB57-190EAF3ADA56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ZA">
              <a:solidFill>
                <a:schemeClr val="dk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A4B044-D948-26E8-7042-F30694496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53" y="365125"/>
            <a:ext cx="5085184" cy="5755757"/>
          </a:xfrm>
        </p:spPr>
        <p:txBody>
          <a:bodyPr/>
          <a:lstStyle>
            <a:lvl1pPr>
              <a:defRPr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EF8305-CCA5-2041-E90E-CAAAE5E36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AF0B4-7610-4DE8-A55A-DE5D79DD6734}" type="datetimeFigureOut">
              <a:rPr lang="en-ZA" smtClean="0"/>
              <a:t>2026/02/04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FCB425-6A2C-EAFD-B0DC-54A00E041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843FC3-8320-71CC-8312-43A00AEBF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31A53-3947-40F2-AB44-D01EB649E74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57315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42E4DC4-11EC-5222-AB57-190EAF3ADA56}"/>
              </a:ext>
            </a:extLst>
          </p:cNvPr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A4B044-D948-26E8-7042-F30694496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0600" y="464068"/>
            <a:ext cx="3077547" cy="5755757"/>
          </a:xfrm>
        </p:spPr>
        <p:txBody>
          <a:bodyPr/>
          <a:lstStyle>
            <a:lvl1pPr>
              <a:defRPr b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EF8305-CCA5-2041-E90E-CAAAE5E36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AF0B4-7610-4DE8-A55A-DE5D79DD6734}" type="datetimeFigureOut">
              <a:rPr lang="en-ZA" smtClean="0"/>
              <a:t>2026/02/04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FCB425-6A2C-EAFD-B0DC-54A00E041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843FC3-8320-71CC-8312-43A00AEBF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31A53-3947-40F2-AB44-D01EB649E74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711156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42E4DC4-11EC-5222-AB57-190EAF3ADA56}"/>
              </a:ext>
            </a:extLst>
          </p:cNvPr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A4B044-D948-26E8-7042-F30694496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2" y="251927"/>
            <a:ext cx="7492481" cy="1212979"/>
          </a:xfrm>
        </p:spPr>
        <p:txBody>
          <a:bodyPr/>
          <a:lstStyle>
            <a:lvl1pPr>
              <a:defRPr sz="40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EF8305-CCA5-2041-E90E-CAAAE5E36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AF0B4-7610-4DE8-A55A-DE5D79DD6734}" type="datetimeFigureOut">
              <a:rPr lang="en-ZA" smtClean="0"/>
              <a:t>2026/02/04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FCB425-6A2C-EAFD-B0DC-54A00E041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843FC3-8320-71CC-8312-43A00AEBF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31A53-3947-40F2-AB44-D01EB649E74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003593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E5F39F-A41B-B43F-C80D-E6791A6B8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AF0B4-7610-4DE8-A55A-DE5D79DD6734}" type="datetimeFigureOut">
              <a:rPr lang="en-ZA" smtClean="0"/>
              <a:t>2026/02/04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4F305B-2059-376A-234B-C6B4DE39B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7EB1E3-FFA2-A7AE-62CB-04778C221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31A53-3947-40F2-AB44-D01EB649E74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533893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656B1-3A86-A659-527B-1F56C4087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604"/>
            <a:ext cx="12192000" cy="1160204"/>
          </a:xfrm>
          <a:solidFill>
            <a:schemeClr val="accent2"/>
          </a:solidFill>
        </p:spPr>
        <p:txBody>
          <a:bodyPr>
            <a:noAutofit/>
          </a:bodyPr>
          <a:lstStyle>
            <a:lvl1pPr marL="93663" indent="0">
              <a:defRPr sz="3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8E45DE-A20E-8DB7-B192-26AE0A447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D2CE-AF38-43A2-AE6B-58CE09E3C76F}" type="datetimeFigureOut">
              <a:rPr lang="en-ZA" smtClean="0"/>
              <a:t>2026/02/04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35B76-FC9E-39EA-F6CB-D7376F54D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73D6A-0EC4-1F50-3056-7878841C1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B16F-9CDB-404A-AECC-C811CF02C8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9692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EB587122-B440-E2E4-7B30-0666AE21CC34}"/>
              </a:ext>
            </a:extLst>
          </p:cNvPr>
          <p:cNvGrpSpPr/>
          <p:nvPr userDrawn="1"/>
        </p:nvGrpSpPr>
        <p:grpSpPr>
          <a:xfrm>
            <a:off x="6641585" y="-8875"/>
            <a:ext cx="6084545" cy="6876206"/>
            <a:chOff x="6641585" y="-8875"/>
            <a:chExt cx="6084545" cy="687620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FC029EC-0E95-D6F1-48FA-389807C37D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9408928" y="2309"/>
              <a:ext cx="2783072" cy="404446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7DE67E5-A730-6A0A-AF9A-D4D71CF0D7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 t="29584"/>
            <a:stretch>
              <a:fillRect/>
            </a:stretch>
          </p:blipFill>
          <p:spPr>
            <a:xfrm flipV="1">
              <a:off x="9408928" y="4017161"/>
              <a:ext cx="2783072" cy="284792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8173B05-EDD8-CCE7-9E3A-22C1CD79DB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flipH="1">
              <a:off x="6649892" y="690"/>
              <a:ext cx="2783072" cy="4044465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3A71C8B-D8F1-8DF0-CA63-243F7C9C7CDC}"/>
                </a:ext>
              </a:extLst>
            </p:cNvPr>
            <p:cNvSpPr/>
            <p:nvPr userDrawn="1"/>
          </p:nvSpPr>
          <p:spPr>
            <a:xfrm>
              <a:off x="6661910" y="0"/>
              <a:ext cx="5542107" cy="6858000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567D025-B7D7-1BC8-AB12-93A92122F534}"/>
                </a:ext>
              </a:extLst>
            </p:cNvPr>
            <p:cNvGrpSpPr/>
            <p:nvPr userDrawn="1"/>
          </p:nvGrpSpPr>
          <p:grpSpPr>
            <a:xfrm>
              <a:off x="6641585" y="-8875"/>
              <a:ext cx="6084545" cy="6876206"/>
              <a:chOff x="6641585" y="-8875"/>
              <a:chExt cx="6084545" cy="6876206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FE1A04B6-C343-0B09-2C5B-C452F35BBC6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lum bright="70000" contrast="-70000"/>
              </a:blip>
              <a:srcRect r="45051"/>
              <a:stretch>
                <a:fillRect/>
              </a:stretch>
            </p:blipFill>
            <p:spPr>
              <a:xfrm>
                <a:off x="8166326" y="-8875"/>
                <a:ext cx="4559804" cy="6876206"/>
              </a:xfrm>
              <a:prstGeom prst="rect">
                <a:avLst/>
              </a:prstGeom>
            </p:spPr>
          </p:pic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AF75273-70D9-823A-DF51-0173E5A75290}"/>
                  </a:ext>
                </a:extLst>
              </p:cNvPr>
              <p:cNvSpPr/>
              <p:nvPr userDrawn="1"/>
            </p:nvSpPr>
            <p:spPr>
              <a:xfrm>
                <a:off x="6641585" y="-8875"/>
                <a:ext cx="1577856" cy="680292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</p:grp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DB165D9C-5590-07D5-D8BC-4B4DE12499C7}"/>
              </a:ext>
            </a:extLst>
          </p:cNvPr>
          <p:cNvSpPr/>
          <p:nvPr userDrawn="1"/>
        </p:nvSpPr>
        <p:spPr>
          <a:xfrm>
            <a:off x="0" y="4698887"/>
            <a:ext cx="9955764" cy="675546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BAB1DA-AC12-099C-0B5F-27D00C45FDB7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457202" y="821092"/>
            <a:ext cx="9498562" cy="3787875"/>
          </a:xfrm>
        </p:spPr>
        <p:txBody>
          <a:bodyPr anchor="b"/>
          <a:lstStyle>
            <a:lvl1pPr algn="l">
              <a:defRPr sz="6000" b="0" i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F74F0-BC6A-4B97-198D-D53081C4C929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457200" y="4698887"/>
            <a:ext cx="9498563" cy="559837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Z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191826-2D45-108C-FF5F-EC83DD5CA8C7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1C4AF0B4-7610-4DE8-A55A-DE5D79DD6734}" type="datetimeFigureOut">
              <a:rPr lang="en-ZA" smtClean="0"/>
              <a:t>2026/02/04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1998E-4492-116A-EA23-6EA88291E054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C76B4-6ACA-76C0-F65E-92325BFD05D0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04384" y="6309458"/>
            <a:ext cx="2743200" cy="365125"/>
          </a:xfrm>
        </p:spPr>
        <p:txBody>
          <a:bodyPr/>
          <a:lstStyle/>
          <a:p>
            <a:fld id="{89831A53-3947-40F2-AB44-D01EB649E74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911076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656B1-3A86-A659-527B-1F56C4087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604"/>
            <a:ext cx="12192000" cy="1160204"/>
          </a:xfrm>
          <a:solidFill>
            <a:schemeClr val="accent2"/>
          </a:solidFill>
        </p:spPr>
        <p:txBody>
          <a:bodyPr>
            <a:noAutofit/>
          </a:bodyPr>
          <a:lstStyle>
            <a:lvl1pPr marL="93663" indent="0">
              <a:defRPr sz="3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8E45DE-A20E-8DB7-B192-26AE0A447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D2CE-AF38-43A2-AE6B-58CE09E3C76F}" type="datetimeFigureOut">
              <a:rPr lang="en-ZA" smtClean="0"/>
              <a:t>2026/02/04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35B76-FC9E-39EA-F6CB-D7376F54D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73D6A-0EC4-1F50-3056-7878841C1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B16F-9CDB-404A-AECC-C811CF02C89F}" type="slidenum">
              <a:rPr lang="en-ZA" smtClean="0"/>
              <a:t>‹#›</a:t>
            </a:fld>
            <a:endParaRPr lang="en-ZA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18D81B4-3397-6A26-8A1F-1892F5B99588}"/>
              </a:ext>
            </a:extLst>
          </p:cNvPr>
          <p:cNvSpPr/>
          <p:nvPr userDrawn="1"/>
        </p:nvSpPr>
        <p:spPr>
          <a:xfrm>
            <a:off x="1" y="1152600"/>
            <a:ext cx="3581400" cy="5705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5825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90ABB-4293-8510-580B-1E844C1C1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57EBD-9DA6-43BC-7EC0-32B5C1A22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0312AA-4F00-B4A0-6EF2-3BBAA03873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363B54-EDDA-A6ED-0E1B-192A976AD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AF0B4-7610-4DE8-A55A-DE5D79DD6734}" type="datetimeFigureOut">
              <a:rPr lang="en-ZA" smtClean="0"/>
              <a:t>2026/02/04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C11562-1089-2C3C-D4FC-4882D5FEB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6D509E-FED0-5B9C-5D46-B23D25375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31A53-3947-40F2-AB44-D01EB649E74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873528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13481-E088-C08B-4EE4-BFE88DBDA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9DF3ED-A929-6A49-7D7D-1B00453D46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DDA76D-63C6-C74F-3754-E967A391A3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82F0E3-4DC7-707E-80CD-E2CF321B7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AF0B4-7610-4DE8-A55A-DE5D79DD6734}" type="datetimeFigureOut">
              <a:rPr lang="en-ZA" smtClean="0"/>
              <a:t>2026/02/04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5F6539-6B48-66D9-4A86-51D76BCC0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FF64C6-079A-4382-0A77-5BD78D8D0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31A53-3947-40F2-AB44-D01EB649E74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559059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7F21D-137D-2C98-27C4-DD62FE98D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5D8F52-EC81-7FD2-F4A2-1DDE4840F3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1B5F0-2DDE-CF18-1EFD-725887D32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AF0B4-7610-4DE8-A55A-DE5D79DD6734}" type="datetimeFigureOut">
              <a:rPr lang="en-ZA" smtClean="0"/>
              <a:t>2026/02/04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87A55-5078-91DB-D85A-6694A3115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F2F96-8876-2884-ACA4-98500EA1A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31A53-3947-40F2-AB44-D01EB649E74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681958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10BD86-98FB-55DC-C768-CEC66C3789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BABCBE-8FED-7905-AF5A-A21442AD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F8322-3178-DC5B-7C7C-AAB9DF551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AF0B4-7610-4DE8-A55A-DE5D79DD6734}" type="datetimeFigureOut">
              <a:rPr lang="en-ZA" smtClean="0"/>
              <a:t>2026/02/04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45AD3-73AD-C873-1108-91F608B45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358CD6-2823-0D9E-8061-28DDA8963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31A53-3947-40F2-AB44-D01EB649E74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3254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FC029EC-0E95-D6F1-48FA-389807C37D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408928" y="2309"/>
            <a:ext cx="2783072" cy="40444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DE67E5-A730-6A0A-AF9A-D4D71CF0D7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29584"/>
          <a:stretch>
            <a:fillRect/>
          </a:stretch>
        </p:blipFill>
        <p:spPr>
          <a:xfrm flipV="1">
            <a:off x="9408928" y="4017161"/>
            <a:ext cx="2783072" cy="28479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8173B05-EDD8-CCE7-9E3A-22C1CD79DB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6649892" y="690"/>
            <a:ext cx="2783072" cy="4044465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310243E-23DD-5A46-16F5-7BBD37CF70CE}"/>
              </a:ext>
            </a:extLst>
          </p:cNvPr>
          <p:cNvSpPr/>
          <p:nvPr userDrawn="1"/>
        </p:nvSpPr>
        <p:spPr>
          <a:xfrm>
            <a:off x="6340436" y="9103"/>
            <a:ext cx="5851563" cy="6855988"/>
          </a:xfrm>
          <a:custGeom>
            <a:avLst/>
            <a:gdLst>
              <a:gd name="connsiteX0" fmla="*/ 1458521 w 7483484"/>
              <a:gd name="connsiteY0" fmla="*/ 782104 h 8814615"/>
              <a:gd name="connsiteX1" fmla="*/ 2255690 w 7483484"/>
              <a:gd name="connsiteY1" fmla="*/ 1860627 h 8814615"/>
              <a:gd name="connsiteX2" fmla="*/ 3732798 w 7483484"/>
              <a:gd name="connsiteY2" fmla="*/ 2821919 h 8814615"/>
              <a:gd name="connsiteX3" fmla="*/ 4576860 w 7483484"/>
              <a:gd name="connsiteY3" fmla="*/ 3853550 h 8814615"/>
              <a:gd name="connsiteX4" fmla="*/ 6007075 w 7483484"/>
              <a:gd name="connsiteY4" fmla="*/ 4885180 h 8814615"/>
              <a:gd name="connsiteX5" fmla="*/ 6710460 w 7483484"/>
              <a:gd name="connsiteY5" fmla="*/ 5823027 h 8814615"/>
              <a:gd name="connsiteX6" fmla="*/ 6991813 w 7483484"/>
              <a:gd name="connsiteY6" fmla="*/ 7698719 h 8814615"/>
              <a:gd name="connsiteX7" fmla="*/ 6991813 w 7483484"/>
              <a:gd name="connsiteY7" fmla="*/ 8589673 h 8814615"/>
              <a:gd name="connsiteX8" fmla="*/ 497229 w 7483484"/>
              <a:gd name="connsiteY8" fmla="*/ 8003519 h 8814615"/>
              <a:gd name="connsiteX9" fmla="*/ 567567 w 7483484"/>
              <a:gd name="connsiteY9" fmla="*/ 617980 h 8814615"/>
              <a:gd name="connsiteX10" fmla="*/ 1552306 w 7483484"/>
              <a:gd name="connsiteY10" fmla="*/ 922780 h 8814615"/>
              <a:gd name="connsiteX0" fmla="*/ 1340592 w 6945667"/>
              <a:gd name="connsiteY0" fmla="*/ 782104 h 8509007"/>
              <a:gd name="connsiteX1" fmla="*/ 2137761 w 6945667"/>
              <a:gd name="connsiteY1" fmla="*/ 1860627 h 8509007"/>
              <a:gd name="connsiteX2" fmla="*/ 3614869 w 6945667"/>
              <a:gd name="connsiteY2" fmla="*/ 2821919 h 8509007"/>
              <a:gd name="connsiteX3" fmla="*/ 4458931 w 6945667"/>
              <a:gd name="connsiteY3" fmla="*/ 3853550 h 8509007"/>
              <a:gd name="connsiteX4" fmla="*/ 5889146 w 6945667"/>
              <a:gd name="connsiteY4" fmla="*/ 4885180 h 8509007"/>
              <a:gd name="connsiteX5" fmla="*/ 6592531 w 6945667"/>
              <a:gd name="connsiteY5" fmla="*/ 5823027 h 8509007"/>
              <a:gd name="connsiteX6" fmla="*/ 6873884 w 6945667"/>
              <a:gd name="connsiteY6" fmla="*/ 7698719 h 8509007"/>
              <a:gd name="connsiteX7" fmla="*/ 5279545 w 6945667"/>
              <a:gd name="connsiteY7" fmla="*/ 7839396 h 8509007"/>
              <a:gd name="connsiteX8" fmla="*/ 379300 w 6945667"/>
              <a:gd name="connsiteY8" fmla="*/ 8003519 h 8509007"/>
              <a:gd name="connsiteX9" fmla="*/ 449638 w 6945667"/>
              <a:gd name="connsiteY9" fmla="*/ 617980 h 8509007"/>
              <a:gd name="connsiteX10" fmla="*/ 1434377 w 6945667"/>
              <a:gd name="connsiteY10" fmla="*/ 922780 h 8509007"/>
              <a:gd name="connsiteX0" fmla="*/ 1986223 w 7591298"/>
              <a:gd name="connsiteY0" fmla="*/ 782104 h 8006350"/>
              <a:gd name="connsiteX1" fmla="*/ 2783392 w 7591298"/>
              <a:gd name="connsiteY1" fmla="*/ 1860627 h 8006350"/>
              <a:gd name="connsiteX2" fmla="*/ 4260500 w 7591298"/>
              <a:gd name="connsiteY2" fmla="*/ 2821919 h 8006350"/>
              <a:gd name="connsiteX3" fmla="*/ 5104562 w 7591298"/>
              <a:gd name="connsiteY3" fmla="*/ 3853550 h 8006350"/>
              <a:gd name="connsiteX4" fmla="*/ 6534777 w 7591298"/>
              <a:gd name="connsiteY4" fmla="*/ 4885180 h 8006350"/>
              <a:gd name="connsiteX5" fmla="*/ 7238162 w 7591298"/>
              <a:gd name="connsiteY5" fmla="*/ 5823027 h 8006350"/>
              <a:gd name="connsiteX6" fmla="*/ 7519515 w 7591298"/>
              <a:gd name="connsiteY6" fmla="*/ 7698719 h 8006350"/>
              <a:gd name="connsiteX7" fmla="*/ 5925176 w 7591298"/>
              <a:gd name="connsiteY7" fmla="*/ 7839396 h 8006350"/>
              <a:gd name="connsiteX8" fmla="*/ 1024931 w 7591298"/>
              <a:gd name="connsiteY8" fmla="*/ 8003519 h 8006350"/>
              <a:gd name="connsiteX9" fmla="*/ 1095269 w 7591298"/>
              <a:gd name="connsiteY9" fmla="*/ 617980 h 8006350"/>
              <a:gd name="connsiteX10" fmla="*/ 2080008 w 7591298"/>
              <a:gd name="connsiteY10" fmla="*/ 922780 h 8006350"/>
              <a:gd name="connsiteX0" fmla="*/ 1986223 w 7591298"/>
              <a:gd name="connsiteY0" fmla="*/ 782104 h 8003701"/>
              <a:gd name="connsiteX1" fmla="*/ 2783392 w 7591298"/>
              <a:gd name="connsiteY1" fmla="*/ 1860627 h 8003701"/>
              <a:gd name="connsiteX2" fmla="*/ 4260500 w 7591298"/>
              <a:gd name="connsiteY2" fmla="*/ 2821919 h 8003701"/>
              <a:gd name="connsiteX3" fmla="*/ 5104562 w 7591298"/>
              <a:gd name="connsiteY3" fmla="*/ 3853550 h 8003701"/>
              <a:gd name="connsiteX4" fmla="*/ 6534777 w 7591298"/>
              <a:gd name="connsiteY4" fmla="*/ 4885180 h 8003701"/>
              <a:gd name="connsiteX5" fmla="*/ 7238162 w 7591298"/>
              <a:gd name="connsiteY5" fmla="*/ 5823027 h 8003701"/>
              <a:gd name="connsiteX6" fmla="*/ 7519515 w 7591298"/>
              <a:gd name="connsiteY6" fmla="*/ 7698719 h 8003701"/>
              <a:gd name="connsiteX7" fmla="*/ 5925176 w 7591298"/>
              <a:gd name="connsiteY7" fmla="*/ 7839396 h 8003701"/>
              <a:gd name="connsiteX8" fmla="*/ 1024931 w 7591298"/>
              <a:gd name="connsiteY8" fmla="*/ 8003519 h 8003701"/>
              <a:gd name="connsiteX9" fmla="*/ 1095269 w 7591298"/>
              <a:gd name="connsiteY9" fmla="*/ 617980 h 8003701"/>
              <a:gd name="connsiteX10" fmla="*/ 2080008 w 7591298"/>
              <a:gd name="connsiteY10" fmla="*/ 922780 h 8003701"/>
              <a:gd name="connsiteX0" fmla="*/ 1340592 w 6945667"/>
              <a:gd name="connsiteY0" fmla="*/ 782104 h 8675321"/>
              <a:gd name="connsiteX1" fmla="*/ 2137761 w 6945667"/>
              <a:gd name="connsiteY1" fmla="*/ 1860627 h 8675321"/>
              <a:gd name="connsiteX2" fmla="*/ 3614869 w 6945667"/>
              <a:gd name="connsiteY2" fmla="*/ 2821919 h 8675321"/>
              <a:gd name="connsiteX3" fmla="*/ 4458931 w 6945667"/>
              <a:gd name="connsiteY3" fmla="*/ 3853550 h 8675321"/>
              <a:gd name="connsiteX4" fmla="*/ 5889146 w 6945667"/>
              <a:gd name="connsiteY4" fmla="*/ 4885180 h 8675321"/>
              <a:gd name="connsiteX5" fmla="*/ 6592531 w 6945667"/>
              <a:gd name="connsiteY5" fmla="*/ 5823027 h 8675321"/>
              <a:gd name="connsiteX6" fmla="*/ 6873884 w 6945667"/>
              <a:gd name="connsiteY6" fmla="*/ 7698719 h 8675321"/>
              <a:gd name="connsiteX7" fmla="*/ 5279545 w 6945667"/>
              <a:gd name="connsiteY7" fmla="*/ 7839396 h 8675321"/>
              <a:gd name="connsiteX8" fmla="*/ 379300 w 6945667"/>
              <a:gd name="connsiteY8" fmla="*/ 8003519 h 8675321"/>
              <a:gd name="connsiteX9" fmla="*/ 449638 w 6945667"/>
              <a:gd name="connsiteY9" fmla="*/ 617980 h 8675321"/>
              <a:gd name="connsiteX10" fmla="*/ 1434377 w 6945667"/>
              <a:gd name="connsiteY10" fmla="*/ 922780 h 8675321"/>
              <a:gd name="connsiteX0" fmla="*/ 1340592 w 6945667"/>
              <a:gd name="connsiteY0" fmla="*/ 782104 h 8675321"/>
              <a:gd name="connsiteX1" fmla="*/ 2137761 w 6945667"/>
              <a:gd name="connsiteY1" fmla="*/ 1860627 h 8675321"/>
              <a:gd name="connsiteX2" fmla="*/ 3614869 w 6945667"/>
              <a:gd name="connsiteY2" fmla="*/ 2821919 h 8675321"/>
              <a:gd name="connsiteX3" fmla="*/ 4458931 w 6945667"/>
              <a:gd name="connsiteY3" fmla="*/ 3853550 h 8675321"/>
              <a:gd name="connsiteX4" fmla="*/ 5889146 w 6945667"/>
              <a:gd name="connsiteY4" fmla="*/ 4885180 h 8675321"/>
              <a:gd name="connsiteX5" fmla="*/ 6592531 w 6945667"/>
              <a:gd name="connsiteY5" fmla="*/ 5823027 h 8675321"/>
              <a:gd name="connsiteX6" fmla="*/ 6873884 w 6945667"/>
              <a:gd name="connsiteY6" fmla="*/ 7698719 h 8675321"/>
              <a:gd name="connsiteX7" fmla="*/ 5279545 w 6945667"/>
              <a:gd name="connsiteY7" fmla="*/ 7839396 h 8675321"/>
              <a:gd name="connsiteX8" fmla="*/ 379300 w 6945667"/>
              <a:gd name="connsiteY8" fmla="*/ 8003519 h 8675321"/>
              <a:gd name="connsiteX9" fmla="*/ 449638 w 6945667"/>
              <a:gd name="connsiteY9" fmla="*/ 617980 h 8675321"/>
              <a:gd name="connsiteX10" fmla="*/ 1434377 w 6945667"/>
              <a:gd name="connsiteY10" fmla="*/ 922780 h 8675321"/>
              <a:gd name="connsiteX0" fmla="*/ 1340592 w 6945667"/>
              <a:gd name="connsiteY0" fmla="*/ 782104 h 8003519"/>
              <a:gd name="connsiteX1" fmla="*/ 2137761 w 6945667"/>
              <a:gd name="connsiteY1" fmla="*/ 1860627 h 8003519"/>
              <a:gd name="connsiteX2" fmla="*/ 3614869 w 6945667"/>
              <a:gd name="connsiteY2" fmla="*/ 2821919 h 8003519"/>
              <a:gd name="connsiteX3" fmla="*/ 4458931 w 6945667"/>
              <a:gd name="connsiteY3" fmla="*/ 3853550 h 8003519"/>
              <a:gd name="connsiteX4" fmla="*/ 5889146 w 6945667"/>
              <a:gd name="connsiteY4" fmla="*/ 4885180 h 8003519"/>
              <a:gd name="connsiteX5" fmla="*/ 6592531 w 6945667"/>
              <a:gd name="connsiteY5" fmla="*/ 5823027 h 8003519"/>
              <a:gd name="connsiteX6" fmla="*/ 6873884 w 6945667"/>
              <a:gd name="connsiteY6" fmla="*/ 7698719 h 8003519"/>
              <a:gd name="connsiteX7" fmla="*/ 5279545 w 6945667"/>
              <a:gd name="connsiteY7" fmla="*/ 7839396 h 8003519"/>
              <a:gd name="connsiteX8" fmla="*/ 379300 w 6945667"/>
              <a:gd name="connsiteY8" fmla="*/ 8003519 h 8003519"/>
              <a:gd name="connsiteX9" fmla="*/ 449638 w 6945667"/>
              <a:gd name="connsiteY9" fmla="*/ 617980 h 8003519"/>
              <a:gd name="connsiteX10" fmla="*/ 1434377 w 6945667"/>
              <a:gd name="connsiteY10" fmla="*/ 922780 h 8003519"/>
              <a:gd name="connsiteX0" fmla="*/ 961292 w 6566367"/>
              <a:gd name="connsiteY0" fmla="*/ 782104 h 8003519"/>
              <a:gd name="connsiteX1" fmla="*/ 1758461 w 6566367"/>
              <a:gd name="connsiteY1" fmla="*/ 1860627 h 8003519"/>
              <a:gd name="connsiteX2" fmla="*/ 3235569 w 6566367"/>
              <a:gd name="connsiteY2" fmla="*/ 2821919 h 8003519"/>
              <a:gd name="connsiteX3" fmla="*/ 4079631 w 6566367"/>
              <a:gd name="connsiteY3" fmla="*/ 3853550 h 8003519"/>
              <a:gd name="connsiteX4" fmla="*/ 5509846 w 6566367"/>
              <a:gd name="connsiteY4" fmla="*/ 4885180 h 8003519"/>
              <a:gd name="connsiteX5" fmla="*/ 6213231 w 6566367"/>
              <a:gd name="connsiteY5" fmla="*/ 5823027 h 8003519"/>
              <a:gd name="connsiteX6" fmla="*/ 6494584 w 6566367"/>
              <a:gd name="connsiteY6" fmla="*/ 7698719 h 8003519"/>
              <a:gd name="connsiteX7" fmla="*/ 4900245 w 6566367"/>
              <a:gd name="connsiteY7" fmla="*/ 7839396 h 8003519"/>
              <a:gd name="connsiteX8" fmla="*/ 0 w 6566367"/>
              <a:gd name="connsiteY8" fmla="*/ 8003519 h 8003519"/>
              <a:gd name="connsiteX9" fmla="*/ 70338 w 6566367"/>
              <a:gd name="connsiteY9" fmla="*/ 617980 h 8003519"/>
              <a:gd name="connsiteX10" fmla="*/ 1055077 w 6566367"/>
              <a:gd name="connsiteY10" fmla="*/ 922780 h 8003519"/>
              <a:gd name="connsiteX0" fmla="*/ 909083 w 6514158"/>
              <a:gd name="connsiteY0" fmla="*/ 782104 h 7933660"/>
              <a:gd name="connsiteX1" fmla="*/ 1706252 w 6514158"/>
              <a:gd name="connsiteY1" fmla="*/ 1860627 h 7933660"/>
              <a:gd name="connsiteX2" fmla="*/ 3183360 w 6514158"/>
              <a:gd name="connsiteY2" fmla="*/ 2821919 h 7933660"/>
              <a:gd name="connsiteX3" fmla="*/ 4027422 w 6514158"/>
              <a:gd name="connsiteY3" fmla="*/ 3853550 h 7933660"/>
              <a:gd name="connsiteX4" fmla="*/ 5457637 w 6514158"/>
              <a:gd name="connsiteY4" fmla="*/ 4885180 h 7933660"/>
              <a:gd name="connsiteX5" fmla="*/ 6161022 w 6514158"/>
              <a:gd name="connsiteY5" fmla="*/ 5823027 h 7933660"/>
              <a:gd name="connsiteX6" fmla="*/ 6442375 w 6514158"/>
              <a:gd name="connsiteY6" fmla="*/ 7698719 h 7933660"/>
              <a:gd name="connsiteX7" fmla="*/ 4848036 w 6514158"/>
              <a:gd name="connsiteY7" fmla="*/ 7839396 h 7933660"/>
              <a:gd name="connsiteX8" fmla="*/ 416714 w 6514158"/>
              <a:gd name="connsiteY8" fmla="*/ 7089119 h 7933660"/>
              <a:gd name="connsiteX9" fmla="*/ 18129 w 6514158"/>
              <a:gd name="connsiteY9" fmla="*/ 617980 h 7933660"/>
              <a:gd name="connsiteX10" fmla="*/ 1002868 w 6514158"/>
              <a:gd name="connsiteY10" fmla="*/ 922780 h 7933660"/>
              <a:gd name="connsiteX0" fmla="*/ 909083 w 6514158"/>
              <a:gd name="connsiteY0" fmla="*/ 782104 h 7933660"/>
              <a:gd name="connsiteX1" fmla="*/ 1706252 w 6514158"/>
              <a:gd name="connsiteY1" fmla="*/ 1860627 h 7933660"/>
              <a:gd name="connsiteX2" fmla="*/ 3183360 w 6514158"/>
              <a:gd name="connsiteY2" fmla="*/ 2821919 h 7933660"/>
              <a:gd name="connsiteX3" fmla="*/ 4027422 w 6514158"/>
              <a:gd name="connsiteY3" fmla="*/ 3853550 h 7933660"/>
              <a:gd name="connsiteX4" fmla="*/ 5457637 w 6514158"/>
              <a:gd name="connsiteY4" fmla="*/ 4885180 h 7933660"/>
              <a:gd name="connsiteX5" fmla="*/ 6161022 w 6514158"/>
              <a:gd name="connsiteY5" fmla="*/ 5823027 h 7933660"/>
              <a:gd name="connsiteX6" fmla="*/ 6442375 w 6514158"/>
              <a:gd name="connsiteY6" fmla="*/ 7698719 h 7933660"/>
              <a:gd name="connsiteX7" fmla="*/ 4848036 w 6514158"/>
              <a:gd name="connsiteY7" fmla="*/ 7839396 h 7933660"/>
              <a:gd name="connsiteX8" fmla="*/ 416714 w 6514158"/>
              <a:gd name="connsiteY8" fmla="*/ 7089119 h 7933660"/>
              <a:gd name="connsiteX9" fmla="*/ 18129 w 6514158"/>
              <a:gd name="connsiteY9" fmla="*/ 617980 h 7933660"/>
              <a:gd name="connsiteX10" fmla="*/ 1002868 w 6514158"/>
              <a:gd name="connsiteY10" fmla="*/ 922780 h 7933660"/>
              <a:gd name="connsiteX0" fmla="*/ 909083 w 6442375"/>
              <a:gd name="connsiteY0" fmla="*/ 782104 h 7933660"/>
              <a:gd name="connsiteX1" fmla="*/ 1706252 w 6442375"/>
              <a:gd name="connsiteY1" fmla="*/ 1860627 h 7933660"/>
              <a:gd name="connsiteX2" fmla="*/ 3183360 w 6442375"/>
              <a:gd name="connsiteY2" fmla="*/ 2821919 h 7933660"/>
              <a:gd name="connsiteX3" fmla="*/ 4027422 w 6442375"/>
              <a:gd name="connsiteY3" fmla="*/ 3853550 h 7933660"/>
              <a:gd name="connsiteX4" fmla="*/ 5457637 w 6442375"/>
              <a:gd name="connsiteY4" fmla="*/ 4885180 h 7933660"/>
              <a:gd name="connsiteX5" fmla="*/ 6161022 w 6442375"/>
              <a:gd name="connsiteY5" fmla="*/ 5823027 h 7933660"/>
              <a:gd name="connsiteX6" fmla="*/ 6442375 w 6442375"/>
              <a:gd name="connsiteY6" fmla="*/ 7698719 h 7933660"/>
              <a:gd name="connsiteX7" fmla="*/ 4848036 w 6442375"/>
              <a:gd name="connsiteY7" fmla="*/ 7839396 h 7933660"/>
              <a:gd name="connsiteX8" fmla="*/ 416714 w 6442375"/>
              <a:gd name="connsiteY8" fmla="*/ 7089119 h 7933660"/>
              <a:gd name="connsiteX9" fmla="*/ 18129 w 6442375"/>
              <a:gd name="connsiteY9" fmla="*/ 617980 h 7933660"/>
              <a:gd name="connsiteX10" fmla="*/ 1002868 w 6442375"/>
              <a:gd name="connsiteY10" fmla="*/ 922780 h 7933660"/>
              <a:gd name="connsiteX0" fmla="*/ 909083 w 6301698"/>
              <a:gd name="connsiteY0" fmla="*/ 782104 h 7839396"/>
              <a:gd name="connsiteX1" fmla="*/ 1706252 w 6301698"/>
              <a:gd name="connsiteY1" fmla="*/ 1860627 h 7839396"/>
              <a:gd name="connsiteX2" fmla="*/ 3183360 w 6301698"/>
              <a:gd name="connsiteY2" fmla="*/ 2821919 h 7839396"/>
              <a:gd name="connsiteX3" fmla="*/ 4027422 w 6301698"/>
              <a:gd name="connsiteY3" fmla="*/ 3853550 h 7839396"/>
              <a:gd name="connsiteX4" fmla="*/ 5457637 w 6301698"/>
              <a:gd name="connsiteY4" fmla="*/ 4885180 h 7839396"/>
              <a:gd name="connsiteX5" fmla="*/ 6161022 w 6301698"/>
              <a:gd name="connsiteY5" fmla="*/ 5823027 h 7839396"/>
              <a:gd name="connsiteX6" fmla="*/ 6301698 w 6301698"/>
              <a:gd name="connsiteY6" fmla="*/ 7089119 h 7839396"/>
              <a:gd name="connsiteX7" fmla="*/ 4848036 w 6301698"/>
              <a:gd name="connsiteY7" fmla="*/ 7839396 h 7839396"/>
              <a:gd name="connsiteX8" fmla="*/ 416714 w 6301698"/>
              <a:gd name="connsiteY8" fmla="*/ 7089119 h 7839396"/>
              <a:gd name="connsiteX9" fmla="*/ 18129 w 6301698"/>
              <a:gd name="connsiteY9" fmla="*/ 617980 h 7839396"/>
              <a:gd name="connsiteX10" fmla="*/ 1002868 w 6301698"/>
              <a:gd name="connsiteY10" fmla="*/ 922780 h 7839396"/>
              <a:gd name="connsiteX0" fmla="*/ 909083 w 6301698"/>
              <a:gd name="connsiteY0" fmla="*/ 782104 h 7839396"/>
              <a:gd name="connsiteX1" fmla="*/ 1706252 w 6301698"/>
              <a:gd name="connsiteY1" fmla="*/ 1860627 h 7839396"/>
              <a:gd name="connsiteX2" fmla="*/ 3183360 w 6301698"/>
              <a:gd name="connsiteY2" fmla="*/ 2821919 h 7839396"/>
              <a:gd name="connsiteX3" fmla="*/ 4027422 w 6301698"/>
              <a:gd name="connsiteY3" fmla="*/ 3853550 h 7839396"/>
              <a:gd name="connsiteX4" fmla="*/ 5457637 w 6301698"/>
              <a:gd name="connsiteY4" fmla="*/ 4885180 h 7839396"/>
              <a:gd name="connsiteX5" fmla="*/ 6161022 w 6301698"/>
              <a:gd name="connsiteY5" fmla="*/ 5823027 h 7839396"/>
              <a:gd name="connsiteX6" fmla="*/ 6301698 w 6301698"/>
              <a:gd name="connsiteY6" fmla="*/ 7089119 h 7839396"/>
              <a:gd name="connsiteX7" fmla="*/ 4848036 w 6301698"/>
              <a:gd name="connsiteY7" fmla="*/ 7839396 h 7839396"/>
              <a:gd name="connsiteX8" fmla="*/ 416714 w 6301698"/>
              <a:gd name="connsiteY8" fmla="*/ 7089119 h 7839396"/>
              <a:gd name="connsiteX9" fmla="*/ 18129 w 6301698"/>
              <a:gd name="connsiteY9" fmla="*/ 617980 h 7839396"/>
              <a:gd name="connsiteX10" fmla="*/ 1002868 w 6301698"/>
              <a:gd name="connsiteY10" fmla="*/ 922780 h 7839396"/>
              <a:gd name="connsiteX0" fmla="*/ 909083 w 6301698"/>
              <a:gd name="connsiteY0" fmla="*/ 782104 h 7618891"/>
              <a:gd name="connsiteX1" fmla="*/ 1706252 w 6301698"/>
              <a:gd name="connsiteY1" fmla="*/ 1860627 h 7618891"/>
              <a:gd name="connsiteX2" fmla="*/ 3183360 w 6301698"/>
              <a:gd name="connsiteY2" fmla="*/ 2821919 h 7618891"/>
              <a:gd name="connsiteX3" fmla="*/ 4027422 w 6301698"/>
              <a:gd name="connsiteY3" fmla="*/ 3853550 h 7618891"/>
              <a:gd name="connsiteX4" fmla="*/ 5457637 w 6301698"/>
              <a:gd name="connsiteY4" fmla="*/ 4885180 h 7618891"/>
              <a:gd name="connsiteX5" fmla="*/ 6161022 w 6301698"/>
              <a:gd name="connsiteY5" fmla="*/ 5823027 h 7618891"/>
              <a:gd name="connsiteX6" fmla="*/ 6301698 w 6301698"/>
              <a:gd name="connsiteY6" fmla="*/ 7089119 h 7618891"/>
              <a:gd name="connsiteX7" fmla="*/ 416714 w 6301698"/>
              <a:gd name="connsiteY7" fmla="*/ 7089119 h 7618891"/>
              <a:gd name="connsiteX8" fmla="*/ 18129 w 6301698"/>
              <a:gd name="connsiteY8" fmla="*/ 617980 h 7618891"/>
              <a:gd name="connsiteX9" fmla="*/ 1002868 w 6301698"/>
              <a:gd name="connsiteY9" fmla="*/ 922780 h 7618891"/>
              <a:gd name="connsiteX0" fmla="*/ 909083 w 6301698"/>
              <a:gd name="connsiteY0" fmla="*/ 782104 h 7207376"/>
              <a:gd name="connsiteX1" fmla="*/ 1706252 w 6301698"/>
              <a:gd name="connsiteY1" fmla="*/ 1860627 h 7207376"/>
              <a:gd name="connsiteX2" fmla="*/ 3183360 w 6301698"/>
              <a:gd name="connsiteY2" fmla="*/ 2821919 h 7207376"/>
              <a:gd name="connsiteX3" fmla="*/ 4027422 w 6301698"/>
              <a:gd name="connsiteY3" fmla="*/ 3853550 h 7207376"/>
              <a:gd name="connsiteX4" fmla="*/ 5457637 w 6301698"/>
              <a:gd name="connsiteY4" fmla="*/ 4885180 h 7207376"/>
              <a:gd name="connsiteX5" fmla="*/ 6161022 w 6301698"/>
              <a:gd name="connsiteY5" fmla="*/ 5823027 h 7207376"/>
              <a:gd name="connsiteX6" fmla="*/ 6301698 w 6301698"/>
              <a:gd name="connsiteY6" fmla="*/ 7089119 h 7207376"/>
              <a:gd name="connsiteX7" fmla="*/ 416714 w 6301698"/>
              <a:gd name="connsiteY7" fmla="*/ 7089119 h 7207376"/>
              <a:gd name="connsiteX8" fmla="*/ 18129 w 6301698"/>
              <a:gd name="connsiteY8" fmla="*/ 617980 h 7207376"/>
              <a:gd name="connsiteX9" fmla="*/ 1002868 w 6301698"/>
              <a:gd name="connsiteY9" fmla="*/ 922780 h 7207376"/>
              <a:gd name="connsiteX0" fmla="*/ 913565 w 6306180"/>
              <a:gd name="connsiteY0" fmla="*/ 782104 h 7207376"/>
              <a:gd name="connsiteX1" fmla="*/ 1710734 w 6306180"/>
              <a:gd name="connsiteY1" fmla="*/ 1860627 h 7207376"/>
              <a:gd name="connsiteX2" fmla="*/ 3187842 w 6306180"/>
              <a:gd name="connsiteY2" fmla="*/ 2821919 h 7207376"/>
              <a:gd name="connsiteX3" fmla="*/ 4031904 w 6306180"/>
              <a:gd name="connsiteY3" fmla="*/ 3853550 h 7207376"/>
              <a:gd name="connsiteX4" fmla="*/ 5462119 w 6306180"/>
              <a:gd name="connsiteY4" fmla="*/ 4885180 h 7207376"/>
              <a:gd name="connsiteX5" fmla="*/ 6165504 w 6306180"/>
              <a:gd name="connsiteY5" fmla="*/ 5823027 h 7207376"/>
              <a:gd name="connsiteX6" fmla="*/ 6306180 w 6306180"/>
              <a:gd name="connsiteY6" fmla="*/ 7089119 h 7207376"/>
              <a:gd name="connsiteX7" fmla="*/ 421196 w 6306180"/>
              <a:gd name="connsiteY7" fmla="*/ 7089119 h 7207376"/>
              <a:gd name="connsiteX8" fmla="*/ 22611 w 6306180"/>
              <a:gd name="connsiteY8" fmla="*/ 617980 h 7207376"/>
              <a:gd name="connsiteX9" fmla="*/ 1007350 w 6306180"/>
              <a:gd name="connsiteY9" fmla="*/ 922780 h 7207376"/>
              <a:gd name="connsiteX0" fmla="*/ 910044 w 6302659"/>
              <a:gd name="connsiteY0" fmla="*/ 782104 h 7169987"/>
              <a:gd name="connsiteX1" fmla="*/ 1707213 w 6302659"/>
              <a:gd name="connsiteY1" fmla="*/ 1860627 h 7169987"/>
              <a:gd name="connsiteX2" fmla="*/ 3184321 w 6302659"/>
              <a:gd name="connsiteY2" fmla="*/ 2821919 h 7169987"/>
              <a:gd name="connsiteX3" fmla="*/ 4028383 w 6302659"/>
              <a:gd name="connsiteY3" fmla="*/ 3853550 h 7169987"/>
              <a:gd name="connsiteX4" fmla="*/ 5458598 w 6302659"/>
              <a:gd name="connsiteY4" fmla="*/ 4885180 h 7169987"/>
              <a:gd name="connsiteX5" fmla="*/ 6161983 w 6302659"/>
              <a:gd name="connsiteY5" fmla="*/ 5823027 h 7169987"/>
              <a:gd name="connsiteX6" fmla="*/ 6302659 w 6302659"/>
              <a:gd name="connsiteY6" fmla="*/ 7089119 h 7169987"/>
              <a:gd name="connsiteX7" fmla="*/ 605245 w 6302659"/>
              <a:gd name="connsiteY7" fmla="*/ 6948442 h 7169987"/>
              <a:gd name="connsiteX8" fmla="*/ 19090 w 6302659"/>
              <a:gd name="connsiteY8" fmla="*/ 617980 h 7169987"/>
              <a:gd name="connsiteX9" fmla="*/ 1003829 w 6302659"/>
              <a:gd name="connsiteY9" fmla="*/ 922780 h 7169987"/>
              <a:gd name="connsiteX0" fmla="*/ 916856 w 6309471"/>
              <a:gd name="connsiteY0" fmla="*/ 782104 h 7169987"/>
              <a:gd name="connsiteX1" fmla="*/ 1714025 w 6309471"/>
              <a:gd name="connsiteY1" fmla="*/ 1860627 h 7169987"/>
              <a:gd name="connsiteX2" fmla="*/ 3191133 w 6309471"/>
              <a:gd name="connsiteY2" fmla="*/ 2821919 h 7169987"/>
              <a:gd name="connsiteX3" fmla="*/ 4035195 w 6309471"/>
              <a:gd name="connsiteY3" fmla="*/ 3853550 h 7169987"/>
              <a:gd name="connsiteX4" fmla="*/ 5465410 w 6309471"/>
              <a:gd name="connsiteY4" fmla="*/ 4885180 h 7169987"/>
              <a:gd name="connsiteX5" fmla="*/ 6168795 w 6309471"/>
              <a:gd name="connsiteY5" fmla="*/ 5823027 h 7169987"/>
              <a:gd name="connsiteX6" fmla="*/ 6309471 w 6309471"/>
              <a:gd name="connsiteY6" fmla="*/ 7089119 h 7169987"/>
              <a:gd name="connsiteX7" fmla="*/ 612057 w 6309471"/>
              <a:gd name="connsiteY7" fmla="*/ 6948442 h 7169987"/>
              <a:gd name="connsiteX8" fmla="*/ 25902 w 6309471"/>
              <a:gd name="connsiteY8" fmla="*/ 617980 h 7169987"/>
              <a:gd name="connsiteX9" fmla="*/ 1010641 w 6309471"/>
              <a:gd name="connsiteY9" fmla="*/ 922780 h 7169987"/>
              <a:gd name="connsiteX0" fmla="*/ 916856 w 6309471"/>
              <a:gd name="connsiteY0" fmla="*/ 782104 h 7169987"/>
              <a:gd name="connsiteX1" fmla="*/ 1714025 w 6309471"/>
              <a:gd name="connsiteY1" fmla="*/ 1860627 h 7169987"/>
              <a:gd name="connsiteX2" fmla="*/ 3191133 w 6309471"/>
              <a:gd name="connsiteY2" fmla="*/ 2821919 h 7169987"/>
              <a:gd name="connsiteX3" fmla="*/ 4035195 w 6309471"/>
              <a:gd name="connsiteY3" fmla="*/ 3853550 h 7169987"/>
              <a:gd name="connsiteX4" fmla="*/ 5465410 w 6309471"/>
              <a:gd name="connsiteY4" fmla="*/ 4885180 h 7169987"/>
              <a:gd name="connsiteX5" fmla="*/ 6168795 w 6309471"/>
              <a:gd name="connsiteY5" fmla="*/ 5823027 h 7169987"/>
              <a:gd name="connsiteX6" fmla="*/ 6309471 w 6309471"/>
              <a:gd name="connsiteY6" fmla="*/ 7089119 h 7169987"/>
              <a:gd name="connsiteX7" fmla="*/ 612057 w 6309471"/>
              <a:gd name="connsiteY7" fmla="*/ 6948442 h 7169987"/>
              <a:gd name="connsiteX8" fmla="*/ 25902 w 6309471"/>
              <a:gd name="connsiteY8" fmla="*/ 617980 h 7169987"/>
              <a:gd name="connsiteX9" fmla="*/ 1010641 w 6309471"/>
              <a:gd name="connsiteY9" fmla="*/ 922780 h 7169987"/>
              <a:gd name="connsiteX0" fmla="*/ 916856 w 6309471"/>
              <a:gd name="connsiteY0" fmla="*/ 463207 h 6851090"/>
              <a:gd name="connsiteX1" fmla="*/ 1714025 w 6309471"/>
              <a:gd name="connsiteY1" fmla="*/ 1541730 h 6851090"/>
              <a:gd name="connsiteX2" fmla="*/ 3191133 w 6309471"/>
              <a:gd name="connsiteY2" fmla="*/ 2503022 h 6851090"/>
              <a:gd name="connsiteX3" fmla="*/ 4035195 w 6309471"/>
              <a:gd name="connsiteY3" fmla="*/ 3534653 h 6851090"/>
              <a:gd name="connsiteX4" fmla="*/ 5465410 w 6309471"/>
              <a:gd name="connsiteY4" fmla="*/ 4566283 h 6851090"/>
              <a:gd name="connsiteX5" fmla="*/ 6168795 w 6309471"/>
              <a:gd name="connsiteY5" fmla="*/ 5504130 h 6851090"/>
              <a:gd name="connsiteX6" fmla="*/ 6309471 w 6309471"/>
              <a:gd name="connsiteY6" fmla="*/ 6770222 h 6851090"/>
              <a:gd name="connsiteX7" fmla="*/ 612057 w 6309471"/>
              <a:gd name="connsiteY7" fmla="*/ 6629545 h 6851090"/>
              <a:gd name="connsiteX8" fmla="*/ 25902 w 6309471"/>
              <a:gd name="connsiteY8" fmla="*/ 299083 h 6851090"/>
              <a:gd name="connsiteX9" fmla="*/ 1010641 w 6309471"/>
              <a:gd name="connsiteY9" fmla="*/ 603883 h 6851090"/>
              <a:gd name="connsiteX0" fmla="*/ 627821 w 6020436"/>
              <a:gd name="connsiteY0" fmla="*/ 0 h 6387883"/>
              <a:gd name="connsiteX1" fmla="*/ 1424990 w 6020436"/>
              <a:gd name="connsiteY1" fmla="*/ 1078523 h 6387883"/>
              <a:gd name="connsiteX2" fmla="*/ 2902098 w 6020436"/>
              <a:gd name="connsiteY2" fmla="*/ 2039815 h 6387883"/>
              <a:gd name="connsiteX3" fmla="*/ 3746160 w 6020436"/>
              <a:gd name="connsiteY3" fmla="*/ 3071446 h 6387883"/>
              <a:gd name="connsiteX4" fmla="*/ 5176375 w 6020436"/>
              <a:gd name="connsiteY4" fmla="*/ 4103076 h 6387883"/>
              <a:gd name="connsiteX5" fmla="*/ 5879760 w 6020436"/>
              <a:gd name="connsiteY5" fmla="*/ 5040923 h 6387883"/>
              <a:gd name="connsiteX6" fmla="*/ 6020436 w 6020436"/>
              <a:gd name="connsiteY6" fmla="*/ 6307015 h 6387883"/>
              <a:gd name="connsiteX7" fmla="*/ 323022 w 6020436"/>
              <a:gd name="connsiteY7" fmla="*/ 6166338 h 6387883"/>
              <a:gd name="connsiteX8" fmla="*/ 721606 w 6020436"/>
              <a:gd name="connsiteY8" fmla="*/ 140676 h 6387883"/>
              <a:gd name="connsiteX0" fmla="*/ 1331206 w 6020436"/>
              <a:gd name="connsiteY0" fmla="*/ 0 h 6458222"/>
              <a:gd name="connsiteX1" fmla="*/ 1424990 w 6020436"/>
              <a:gd name="connsiteY1" fmla="*/ 1148862 h 6458222"/>
              <a:gd name="connsiteX2" fmla="*/ 2902098 w 6020436"/>
              <a:gd name="connsiteY2" fmla="*/ 2110154 h 6458222"/>
              <a:gd name="connsiteX3" fmla="*/ 3746160 w 6020436"/>
              <a:gd name="connsiteY3" fmla="*/ 3141785 h 6458222"/>
              <a:gd name="connsiteX4" fmla="*/ 5176375 w 6020436"/>
              <a:gd name="connsiteY4" fmla="*/ 4173415 h 6458222"/>
              <a:gd name="connsiteX5" fmla="*/ 5879760 w 6020436"/>
              <a:gd name="connsiteY5" fmla="*/ 5111262 h 6458222"/>
              <a:gd name="connsiteX6" fmla="*/ 6020436 w 6020436"/>
              <a:gd name="connsiteY6" fmla="*/ 6377354 h 6458222"/>
              <a:gd name="connsiteX7" fmla="*/ 323022 w 6020436"/>
              <a:gd name="connsiteY7" fmla="*/ 6236677 h 6458222"/>
              <a:gd name="connsiteX8" fmla="*/ 721606 w 6020436"/>
              <a:gd name="connsiteY8" fmla="*/ 211015 h 6458222"/>
              <a:gd name="connsiteX0" fmla="*/ 1167083 w 6020436"/>
              <a:gd name="connsiteY0" fmla="*/ 0 h 6481669"/>
              <a:gd name="connsiteX1" fmla="*/ 1424990 w 6020436"/>
              <a:gd name="connsiteY1" fmla="*/ 1172309 h 6481669"/>
              <a:gd name="connsiteX2" fmla="*/ 2902098 w 6020436"/>
              <a:gd name="connsiteY2" fmla="*/ 2133601 h 6481669"/>
              <a:gd name="connsiteX3" fmla="*/ 3746160 w 6020436"/>
              <a:gd name="connsiteY3" fmla="*/ 3165232 h 6481669"/>
              <a:gd name="connsiteX4" fmla="*/ 5176375 w 6020436"/>
              <a:gd name="connsiteY4" fmla="*/ 4196862 h 6481669"/>
              <a:gd name="connsiteX5" fmla="*/ 5879760 w 6020436"/>
              <a:gd name="connsiteY5" fmla="*/ 5134709 h 6481669"/>
              <a:gd name="connsiteX6" fmla="*/ 6020436 w 6020436"/>
              <a:gd name="connsiteY6" fmla="*/ 6400801 h 6481669"/>
              <a:gd name="connsiteX7" fmla="*/ 323022 w 6020436"/>
              <a:gd name="connsiteY7" fmla="*/ 6260124 h 6481669"/>
              <a:gd name="connsiteX8" fmla="*/ 721606 w 6020436"/>
              <a:gd name="connsiteY8" fmla="*/ 234462 h 6481669"/>
              <a:gd name="connsiteX0" fmla="*/ 1269265 w 6122618"/>
              <a:gd name="connsiteY0" fmla="*/ 0 h 6481669"/>
              <a:gd name="connsiteX1" fmla="*/ 1527172 w 6122618"/>
              <a:gd name="connsiteY1" fmla="*/ 1172309 h 6481669"/>
              <a:gd name="connsiteX2" fmla="*/ 3004280 w 6122618"/>
              <a:gd name="connsiteY2" fmla="*/ 2133601 h 6481669"/>
              <a:gd name="connsiteX3" fmla="*/ 3848342 w 6122618"/>
              <a:gd name="connsiteY3" fmla="*/ 3165232 h 6481669"/>
              <a:gd name="connsiteX4" fmla="*/ 5278557 w 6122618"/>
              <a:gd name="connsiteY4" fmla="*/ 4196862 h 6481669"/>
              <a:gd name="connsiteX5" fmla="*/ 5981942 w 6122618"/>
              <a:gd name="connsiteY5" fmla="*/ 5134709 h 6481669"/>
              <a:gd name="connsiteX6" fmla="*/ 6122618 w 6122618"/>
              <a:gd name="connsiteY6" fmla="*/ 6400801 h 6481669"/>
              <a:gd name="connsiteX7" fmla="*/ 425204 w 6122618"/>
              <a:gd name="connsiteY7" fmla="*/ 6260124 h 6481669"/>
              <a:gd name="connsiteX8" fmla="*/ 378311 w 6122618"/>
              <a:gd name="connsiteY8" fmla="*/ 117231 h 6481669"/>
              <a:gd name="connsiteX0" fmla="*/ 730004 w 6122618"/>
              <a:gd name="connsiteY0" fmla="*/ 0 h 6364439"/>
              <a:gd name="connsiteX1" fmla="*/ 1527172 w 6122618"/>
              <a:gd name="connsiteY1" fmla="*/ 1055079 h 6364439"/>
              <a:gd name="connsiteX2" fmla="*/ 3004280 w 6122618"/>
              <a:gd name="connsiteY2" fmla="*/ 2016371 h 6364439"/>
              <a:gd name="connsiteX3" fmla="*/ 3848342 w 6122618"/>
              <a:gd name="connsiteY3" fmla="*/ 3048002 h 6364439"/>
              <a:gd name="connsiteX4" fmla="*/ 5278557 w 6122618"/>
              <a:gd name="connsiteY4" fmla="*/ 4079632 h 6364439"/>
              <a:gd name="connsiteX5" fmla="*/ 5981942 w 6122618"/>
              <a:gd name="connsiteY5" fmla="*/ 5017479 h 6364439"/>
              <a:gd name="connsiteX6" fmla="*/ 6122618 w 6122618"/>
              <a:gd name="connsiteY6" fmla="*/ 6283571 h 6364439"/>
              <a:gd name="connsiteX7" fmla="*/ 425204 w 6122618"/>
              <a:gd name="connsiteY7" fmla="*/ 6142894 h 6364439"/>
              <a:gd name="connsiteX8" fmla="*/ 378311 w 6122618"/>
              <a:gd name="connsiteY8" fmla="*/ 1 h 6364439"/>
              <a:gd name="connsiteX0" fmla="*/ 375740 w 5768354"/>
              <a:gd name="connsiteY0" fmla="*/ 0 h 6364439"/>
              <a:gd name="connsiteX1" fmla="*/ 1172908 w 5768354"/>
              <a:gd name="connsiteY1" fmla="*/ 1055079 h 6364439"/>
              <a:gd name="connsiteX2" fmla="*/ 2650016 w 5768354"/>
              <a:gd name="connsiteY2" fmla="*/ 2016371 h 6364439"/>
              <a:gd name="connsiteX3" fmla="*/ 3494078 w 5768354"/>
              <a:gd name="connsiteY3" fmla="*/ 3048002 h 6364439"/>
              <a:gd name="connsiteX4" fmla="*/ 4924293 w 5768354"/>
              <a:gd name="connsiteY4" fmla="*/ 4079632 h 6364439"/>
              <a:gd name="connsiteX5" fmla="*/ 5627678 w 5768354"/>
              <a:gd name="connsiteY5" fmla="*/ 5017479 h 6364439"/>
              <a:gd name="connsiteX6" fmla="*/ 5768354 w 5768354"/>
              <a:gd name="connsiteY6" fmla="*/ 6283571 h 6364439"/>
              <a:gd name="connsiteX7" fmla="*/ 70940 w 5768354"/>
              <a:gd name="connsiteY7" fmla="*/ 6142894 h 6364439"/>
              <a:gd name="connsiteX8" fmla="*/ 24047 w 5768354"/>
              <a:gd name="connsiteY8" fmla="*/ 1 h 6364439"/>
              <a:gd name="connsiteX0" fmla="*/ 375740 w 5768354"/>
              <a:gd name="connsiteY0" fmla="*/ 0 h 6283571"/>
              <a:gd name="connsiteX1" fmla="*/ 1172908 w 5768354"/>
              <a:gd name="connsiteY1" fmla="*/ 1055079 h 6283571"/>
              <a:gd name="connsiteX2" fmla="*/ 2650016 w 5768354"/>
              <a:gd name="connsiteY2" fmla="*/ 2016371 h 6283571"/>
              <a:gd name="connsiteX3" fmla="*/ 3494078 w 5768354"/>
              <a:gd name="connsiteY3" fmla="*/ 3048002 h 6283571"/>
              <a:gd name="connsiteX4" fmla="*/ 4924293 w 5768354"/>
              <a:gd name="connsiteY4" fmla="*/ 4079632 h 6283571"/>
              <a:gd name="connsiteX5" fmla="*/ 5627678 w 5768354"/>
              <a:gd name="connsiteY5" fmla="*/ 5017479 h 6283571"/>
              <a:gd name="connsiteX6" fmla="*/ 5768354 w 5768354"/>
              <a:gd name="connsiteY6" fmla="*/ 6283571 h 6283571"/>
              <a:gd name="connsiteX7" fmla="*/ 70940 w 5768354"/>
              <a:gd name="connsiteY7" fmla="*/ 6142894 h 6283571"/>
              <a:gd name="connsiteX8" fmla="*/ 24047 w 5768354"/>
              <a:gd name="connsiteY8" fmla="*/ 1 h 6283571"/>
              <a:gd name="connsiteX0" fmla="*/ 375740 w 5732440"/>
              <a:gd name="connsiteY0" fmla="*/ 0 h 6158904"/>
              <a:gd name="connsiteX1" fmla="*/ 1172908 w 5732440"/>
              <a:gd name="connsiteY1" fmla="*/ 1055079 h 6158904"/>
              <a:gd name="connsiteX2" fmla="*/ 2650016 w 5732440"/>
              <a:gd name="connsiteY2" fmla="*/ 2016371 h 6158904"/>
              <a:gd name="connsiteX3" fmla="*/ 3494078 w 5732440"/>
              <a:gd name="connsiteY3" fmla="*/ 3048002 h 6158904"/>
              <a:gd name="connsiteX4" fmla="*/ 4924293 w 5732440"/>
              <a:gd name="connsiteY4" fmla="*/ 4079632 h 6158904"/>
              <a:gd name="connsiteX5" fmla="*/ 5627678 w 5732440"/>
              <a:gd name="connsiteY5" fmla="*/ 5017479 h 6158904"/>
              <a:gd name="connsiteX6" fmla="*/ 5732440 w 5732440"/>
              <a:gd name="connsiteY6" fmla="*/ 5896782 h 6158904"/>
              <a:gd name="connsiteX7" fmla="*/ 70940 w 5732440"/>
              <a:gd name="connsiteY7" fmla="*/ 6142894 h 6158904"/>
              <a:gd name="connsiteX8" fmla="*/ 24047 w 5732440"/>
              <a:gd name="connsiteY8" fmla="*/ 1 h 6158904"/>
              <a:gd name="connsiteX0" fmla="*/ 373873 w 5730573"/>
              <a:gd name="connsiteY0" fmla="*/ 0 h 5952603"/>
              <a:gd name="connsiteX1" fmla="*/ 1171041 w 5730573"/>
              <a:gd name="connsiteY1" fmla="*/ 1055079 h 5952603"/>
              <a:gd name="connsiteX2" fmla="*/ 2648149 w 5730573"/>
              <a:gd name="connsiteY2" fmla="*/ 2016371 h 5952603"/>
              <a:gd name="connsiteX3" fmla="*/ 3492211 w 5730573"/>
              <a:gd name="connsiteY3" fmla="*/ 3048002 h 5952603"/>
              <a:gd name="connsiteX4" fmla="*/ 4922426 w 5730573"/>
              <a:gd name="connsiteY4" fmla="*/ 4079632 h 5952603"/>
              <a:gd name="connsiteX5" fmla="*/ 5625811 w 5730573"/>
              <a:gd name="connsiteY5" fmla="*/ 5017479 h 5952603"/>
              <a:gd name="connsiteX6" fmla="*/ 5730573 w 5730573"/>
              <a:gd name="connsiteY6" fmla="*/ 5896782 h 5952603"/>
              <a:gd name="connsiteX7" fmla="*/ 87029 w 5730573"/>
              <a:gd name="connsiteY7" fmla="*/ 5917268 h 5952603"/>
              <a:gd name="connsiteX8" fmla="*/ 22180 w 5730573"/>
              <a:gd name="connsiteY8" fmla="*/ 1 h 5952603"/>
              <a:gd name="connsiteX0" fmla="*/ 373873 w 5730573"/>
              <a:gd name="connsiteY0" fmla="*/ 0 h 5925498"/>
              <a:gd name="connsiteX1" fmla="*/ 1171041 w 5730573"/>
              <a:gd name="connsiteY1" fmla="*/ 1055079 h 5925498"/>
              <a:gd name="connsiteX2" fmla="*/ 2648149 w 5730573"/>
              <a:gd name="connsiteY2" fmla="*/ 2016371 h 5925498"/>
              <a:gd name="connsiteX3" fmla="*/ 3492211 w 5730573"/>
              <a:gd name="connsiteY3" fmla="*/ 3048002 h 5925498"/>
              <a:gd name="connsiteX4" fmla="*/ 4922426 w 5730573"/>
              <a:gd name="connsiteY4" fmla="*/ 4079632 h 5925498"/>
              <a:gd name="connsiteX5" fmla="*/ 5625811 w 5730573"/>
              <a:gd name="connsiteY5" fmla="*/ 5017479 h 5925498"/>
              <a:gd name="connsiteX6" fmla="*/ 5730573 w 5730573"/>
              <a:gd name="connsiteY6" fmla="*/ 5896782 h 5925498"/>
              <a:gd name="connsiteX7" fmla="*/ 87029 w 5730573"/>
              <a:gd name="connsiteY7" fmla="*/ 5917268 h 5925498"/>
              <a:gd name="connsiteX8" fmla="*/ 22180 w 5730573"/>
              <a:gd name="connsiteY8" fmla="*/ 1 h 5925498"/>
              <a:gd name="connsiteX0" fmla="*/ 373873 w 5730573"/>
              <a:gd name="connsiteY0" fmla="*/ 0 h 5945131"/>
              <a:gd name="connsiteX1" fmla="*/ 1171041 w 5730573"/>
              <a:gd name="connsiteY1" fmla="*/ 1055079 h 5945131"/>
              <a:gd name="connsiteX2" fmla="*/ 2648149 w 5730573"/>
              <a:gd name="connsiteY2" fmla="*/ 2016371 h 5945131"/>
              <a:gd name="connsiteX3" fmla="*/ 3492211 w 5730573"/>
              <a:gd name="connsiteY3" fmla="*/ 3048002 h 5945131"/>
              <a:gd name="connsiteX4" fmla="*/ 4922426 w 5730573"/>
              <a:gd name="connsiteY4" fmla="*/ 4079632 h 5945131"/>
              <a:gd name="connsiteX5" fmla="*/ 5625811 w 5730573"/>
              <a:gd name="connsiteY5" fmla="*/ 5017479 h 5945131"/>
              <a:gd name="connsiteX6" fmla="*/ 5730573 w 5730573"/>
              <a:gd name="connsiteY6" fmla="*/ 5945131 h 5945131"/>
              <a:gd name="connsiteX7" fmla="*/ 87029 w 5730573"/>
              <a:gd name="connsiteY7" fmla="*/ 5917268 h 5945131"/>
              <a:gd name="connsiteX8" fmla="*/ 22180 w 5730573"/>
              <a:gd name="connsiteY8" fmla="*/ 1 h 5945131"/>
              <a:gd name="connsiteX0" fmla="*/ 373873 w 5730573"/>
              <a:gd name="connsiteY0" fmla="*/ 0 h 5945131"/>
              <a:gd name="connsiteX1" fmla="*/ 1171041 w 5730573"/>
              <a:gd name="connsiteY1" fmla="*/ 1055079 h 5945131"/>
              <a:gd name="connsiteX2" fmla="*/ 2648149 w 5730573"/>
              <a:gd name="connsiteY2" fmla="*/ 2016371 h 5945131"/>
              <a:gd name="connsiteX3" fmla="*/ 3492211 w 5730573"/>
              <a:gd name="connsiteY3" fmla="*/ 3048002 h 5945131"/>
              <a:gd name="connsiteX4" fmla="*/ 4922426 w 5730573"/>
              <a:gd name="connsiteY4" fmla="*/ 4079632 h 5945131"/>
              <a:gd name="connsiteX5" fmla="*/ 5625811 w 5730573"/>
              <a:gd name="connsiteY5" fmla="*/ 5017479 h 5945131"/>
              <a:gd name="connsiteX6" fmla="*/ 5730573 w 5730573"/>
              <a:gd name="connsiteY6" fmla="*/ 5945131 h 5945131"/>
              <a:gd name="connsiteX7" fmla="*/ 87029 w 5730573"/>
              <a:gd name="connsiteY7" fmla="*/ 5917268 h 5945131"/>
              <a:gd name="connsiteX8" fmla="*/ 22180 w 5730573"/>
              <a:gd name="connsiteY8" fmla="*/ 1 h 5945131"/>
              <a:gd name="connsiteX0" fmla="*/ 373873 w 5730573"/>
              <a:gd name="connsiteY0" fmla="*/ 0 h 5920957"/>
              <a:gd name="connsiteX1" fmla="*/ 1171041 w 5730573"/>
              <a:gd name="connsiteY1" fmla="*/ 1055079 h 5920957"/>
              <a:gd name="connsiteX2" fmla="*/ 2648149 w 5730573"/>
              <a:gd name="connsiteY2" fmla="*/ 2016371 h 5920957"/>
              <a:gd name="connsiteX3" fmla="*/ 3492211 w 5730573"/>
              <a:gd name="connsiteY3" fmla="*/ 3048002 h 5920957"/>
              <a:gd name="connsiteX4" fmla="*/ 4922426 w 5730573"/>
              <a:gd name="connsiteY4" fmla="*/ 4079632 h 5920957"/>
              <a:gd name="connsiteX5" fmla="*/ 5625811 w 5730573"/>
              <a:gd name="connsiteY5" fmla="*/ 5017479 h 5920957"/>
              <a:gd name="connsiteX6" fmla="*/ 5730573 w 5730573"/>
              <a:gd name="connsiteY6" fmla="*/ 5920957 h 5920957"/>
              <a:gd name="connsiteX7" fmla="*/ 87029 w 5730573"/>
              <a:gd name="connsiteY7" fmla="*/ 5917268 h 5920957"/>
              <a:gd name="connsiteX8" fmla="*/ 22180 w 5730573"/>
              <a:gd name="connsiteY8" fmla="*/ 1 h 5920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0573" h="5920957">
                <a:moveTo>
                  <a:pt x="373873" y="0"/>
                </a:moveTo>
                <a:cubicBezTo>
                  <a:pt x="582934" y="369277"/>
                  <a:pt x="791995" y="719017"/>
                  <a:pt x="1171041" y="1055079"/>
                </a:cubicBezTo>
                <a:cubicBezTo>
                  <a:pt x="1550087" y="1391141"/>
                  <a:pt x="2261287" y="1684217"/>
                  <a:pt x="2648149" y="2016371"/>
                </a:cubicBezTo>
                <a:cubicBezTo>
                  <a:pt x="3035011" y="2348525"/>
                  <a:pt x="3113165" y="2704125"/>
                  <a:pt x="3492211" y="3048002"/>
                </a:cubicBezTo>
                <a:cubicBezTo>
                  <a:pt x="3871257" y="3391879"/>
                  <a:pt x="4566826" y="3751386"/>
                  <a:pt x="4922426" y="4079632"/>
                </a:cubicBezTo>
                <a:cubicBezTo>
                  <a:pt x="5278026" y="4407878"/>
                  <a:pt x="5491120" y="4710592"/>
                  <a:pt x="5625811" y="5017479"/>
                </a:cubicBezTo>
                <a:cubicBezTo>
                  <a:pt x="5760502" y="5324366"/>
                  <a:pt x="5691497" y="4670495"/>
                  <a:pt x="5730573" y="5920957"/>
                </a:cubicBezTo>
                <a:lnTo>
                  <a:pt x="87029" y="5917268"/>
                </a:lnTo>
                <a:cubicBezTo>
                  <a:pt x="118291" y="4326837"/>
                  <a:pt x="-60858" y="1255347"/>
                  <a:pt x="22180" y="1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3A71C8B-D8F1-8DF0-CA63-243F7C9C7CDC}"/>
              </a:ext>
            </a:extLst>
          </p:cNvPr>
          <p:cNvSpPr/>
          <p:nvPr userDrawn="1"/>
        </p:nvSpPr>
        <p:spPr>
          <a:xfrm>
            <a:off x="6653114" y="-929"/>
            <a:ext cx="5542107" cy="6839794"/>
          </a:xfrm>
          <a:prstGeom prst="rect">
            <a:avLst/>
          </a:prstGeom>
          <a:solidFill>
            <a:srgbClr val="FFFFFF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165D9C-5590-07D5-D8BC-4B4DE12499C7}"/>
              </a:ext>
            </a:extLst>
          </p:cNvPr>
          <p:cNvSpPr/>
          <p:nvPr userDrawn="1"/>
        </p:nvSpPr>
        <p:spPr>
          <a:xfrm>
            <a:off x="0" y="4698887"/>
            <a:ext cx="9955764" cy="675546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BAB1DA-AC12-099C-0B5F-27D00C45FDB7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457202" y="821092"/>
            <a:ext cx="9498562" cy="3787875"/>
          </a:xfrm>
        </p:spPr>
        <p:txBody>
          <a:bodyPr anchor="b"/>
          <a:lstStyle>
            <a:lvl1pPr algn="l">
              <a:defRPr sz="6000" b="0" i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F74F0-BC6A-4B97-198D-D53081C4C929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457200" y="4698887"/>
            <a:ext cx="9498563" cy="559837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Z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191826-2D45-108C-FF5F-EC83DD5CA8C7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1C4AF0B4-7610-4DE8-A55A-DE5D79DD6734}" type="datetimeFigureOut">
              <a:rPr lang="en-ZA" smtClean="0"/>
              <a:t>2026/02/04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1998E-4492-116A-EA23-6EA88291E054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C76B4-6ACA-76C0-F65E-92325BFD05D0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04384" y="6309458"/>
            <a:ext cx="2743200" cy="365125"/>
          </a:xfrm>
        </p:spPr>
        <p:txBody>
          <a:bodyPr/>
          <a:lstStyle/>
          <a:p>
            <a:fld id="{89831A53-3947-40F2-AB44-D01EB649E74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85985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0" name="Group 1059">
            <a:extLst>
              <a:ext uri="{FF2B5EF4-FFF2-40B4-BE49-F238E27FC236}">
                <a16:creationId xmlns:a16="http://schemas.microsoft.com/office/drawing/2014/main" id="{B131EA26-276B-CF50-7DDF-47173EBC2EDF}"/>
              </a:ext>
            </a:extLst>
          </p:cNvPr>
          <p:cNvGrpSpPr/>
          <p:nvPr userDrawn="1"/>
        </p:nvGrpSpPr>
        <p:grpSpPr>
          <a:xfrm>
            <a:off x="6143085" y="-34432"/>
            <a:ext cx="6107030" cy="6535357"/>
            <a:chOff x="6997217" y="-79447"/>
            <a:chExt cx="10549376" cy="12157943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EC0A5CB3-0AB4-C7D7-C3D0-2E4607D05256}"/>
                </a:ext>
              </a:extLst>
            </p:cNvPr>
            <p:cNvGrpSpPr/>
            <p:nvPr userDrawn="1"/>
          </p:nvGrpSpPr>
          <p:grpSpPr>
            <a:xfrm rot="5400000">
              <a:off x="10716900" y="159319"/>
              <a:ext cx="1773830" cy="1357413"/>
              <a:chOff x="4171393" y="541920"/>
              <a:chExt cx="6500863" cy="4974747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0D60000F-EE63-1714-9067-D52BD131EF6E}"/>
                  </a:ext>
                </a:extLst>
              </p:cNvPr>
              <p:cNvGrpSpPr/>
              <p:nvPr/>
            </p:nvGrpSpPr>
            <p:grpSpPr>
              <a:xfrm>
                <a:off x="4171393" y="558670"/>
                <a:ext cx="3429300" cy="4957997"/>
                <a:chOff x="4171393" y="558670"/>
                <a:chExt cx="3429300" cy="4957997"/>
              </a:xfrm>
            </p:grpSpPr>
            <p:pic>
              <p:nvPicPr>
                <p:cNvPr id="59" name="Picture 58">
                  <a:extLst>
                    <a:ext uri="{FF2B5EF4-FFF2-40B4-BE49-F238E27FC236}">
                      <a16:creationId xmlns:a16="http://schemas.microsoft.com/office/drawing/2014/main" id="{4CE6D0C9-6AF0-4B9B-4A33-AD0B1D3325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903894" y="1762725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60" name="Picture 59">
                  <a:extLst>
                    <a:ext uri="{FF2B5EF4-FFF2-40B4-BE49-F238E27FC236}">
                      <a16:creationId xmlns:a16="http://schemas.microsoft.com/office/drawing/2014/main" id="{537AF848-3A38-ECD2-FAD4-8A1AFA55251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056977" y="-326914"/>
                  <a:ext cx="1433343" cy="3204511"/>
                </a:xfrm>
                <a:prstGeom prst="rect">
                  <a:avLst/>
                </a:prstGeom>
              </p:spPr>
            </p:pic>
            <p:pic>
              <p:nvPicPr>
                <p:cNvPr id="61" name="Picture 60">
                  <a:extLst>
                    <a:ext uri="{FF2B5EF4-FFF2-40B4-BE49-F238E27FC236}">
                      <a16:creationId xmlns:a16="http://schemas.microsoft.com/office/drawing/2014/main" id="{E0A3A7BA-0859-04DF-B952-4D8BFD7B449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 flipV="1">
                  <a:off x="4960136" y="2363419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62" name="Picture 61">
                  <a:extLst>
                    <a:ext uri="{FF2B5EF4-FFF2-40B4-BE49-F238E27FC236}">
                      <a16:creationId xmlns:a16="http://schemas.microsoft.com/office/drawing/2014/main" id="{A452146F-C10A-44CA-B257-56C2445516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886495" y="2545269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63" name="Picture 62">
                  <a:extLst>
                    <a:ext uri="{FF2B5EF4-FFF2-40B4-BE49-F238E27FC236}">
                      <a16:creationId xmlns:a16="http://schemas.microsoft.com/office/drawing/2014/main" id="{1831D162-1725-0F57-4250-68C4FBFFB9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>
                  <a:off x="4952668" y="380362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64" name="Picture 63">
                  <a:extLst>
                    <a:ext uri="{FF2B5EF4-FFF2-40B4-BE49-F238E27FC236}">
                      <a16:creationId xmlns:a16="http://schemas.microsoft.com/office/drawing/2014/main" id="{1AA1E25C-EC65-5DC9-85DE-71C65D21531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075746" y="3197740"/>
                  <a:ext cx="1433343" cy="3204511"/>
                </a:xfrm>
                <a:prstGeom prst="rect">
                  <a:avLst/>
                </a:prstGeom>
              </p:spPr>
            </p:pic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B171EF1B-38A7-50EE-A2B1-5DF191457B95}"/>
                  </a:ext>
                </a:extLst>
              </p:cNvPr>
              <p:cNvGrpSpPr/>
              <p:nvPr/>
            </p:nvGrpSpPr>
            <p:grpSpPr>
              <a:xfrm flipH="1">
                <a:off x="7242956" y="541920"/>
                <a:ext cx="3429300" cy="4957997"/>
                <a:chOff x="4171393" y="558670"/>
                <a:chExt cx="3429300" cy="4957997"/>
              </a:xfrm>
            </p:grpSpPr>
            <p:pic>
              <p:nvPicPr>
                <p:cNvPr id="53" name="Picture 52">
                  <a:extLst>
                    <a:ext uri="{FF2B5EF4-FFF2-40B4-BE49-F238E27FC236}">
                      <a16:creationId xmlns:a16="http://schemas.microsoft.com/office/drawing/2014/main" id="{68C0484B-9CE3-C35D-113D-9D7AB632863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903894" y="1762725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54" name="Picture 53">
                  <a:extLst>
                    <a:ext uri="{FF2B5EF4-FFF2-40B4-BE49-F238E27FC236}">
                      <a16:creationId xmlns:a16="http://schemas.microsoft.com/office/drawing/2014/main" id="{1754695D-F06D-0703-4928-508D7EE2038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056977" y="-326914"/>
                  <a:ext cx="1433343" cy="3204511"/>
                </a:xfrm>
                <a:prstGeom prst="rect">
                  <a:avLst/>
                </a:prstGeom>
              </p:spPr>
            </p:pic>
            <p:pic>
              <p:nvPicPr>
                <p:cNvPr id="55" name="Picture 54">
                  <a:extLst>
                    <a:ext uri="{FF2B5EF4-FFF2-40B4-BE49-F238E27FC236}">
                      <a16:creationId xmlns:a16="http://schemas.microsoft.com/office/drawing/2014/main" id="{8DC2464B-FDC1-0E4E-EDE6-9DAABACBFF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 flipV="1">
                  <a:off x="4960136" y="2363419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56" name="Picture 55">
                  <a:extLst>
                    <a:ext uri="{FF2B5EF4-FFF2-40B4-BE49-F238E27FC236}">
                      <a16:creationId xmlns:a16="http://schemas.microsoft.com/office/drawing/2014/main" id="{4D8885B4-3AA2-208A-CB0A-CB37A01F5D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886495" y="2545269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57" name="Picture 56">
                  <a:extLst>
                    <a:ext uri="{FF2B5EF4-FFF2-40B4-BE49-F238E27FC236}">
                      <a16:creationId xmlns:a16="http://schemas.microsoft.com/office/drawing/2014/main" id="{FF4E4812-C975-A0FD-6AEB-9EFA46165F0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>
                  <a:off x="4952668" y="380362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58" name="Picture 57">
                  <a:extLst>
                    <a:ext uri="{FF2B5EF4-FFF2-40B4-BE49-F238E27FC236}">
                      <a16:creationId xmlns:a16="http://schemas.microsoft.com/office/drawing/2014/main" id="{0B0AD9EC-89EF-DA51-DD45-D64CFEE16D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075746" y="3197740"/>
                  <a:ext cx="1433343" cy="3204511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98021411-989E-95A3-C80E-947E6E5E9E5F}"/>
                </a:ext>
              </a:extLst>
            </p:cNvPr>
            <p:cNvGrpSpPr/>
            <p:nvPr userDrawn="1"/>
          </p:nvGrpSpPr>
          <p:grpSpPr>
            <a:xfrm rot="5400000">
              <a:off x="9407603" y="151911"/>
              <a:ext cx="1773830" cy="1357413"/>
              <a:chOff x="4171393" y="541920"/>
              <a:chExt cx="6500863" cy="4974747"/>
            </a:xfrm>
          </p:grpSpPr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E2248FDF-1BDE-CF0E-2673-ADDD3A5815C1}"/>
                  </a:ext>
                </a:extLst>
              </p:cNvPr>
              <p:cNvGrpSpPr/>
              <p:nvPr/>
            </p:nvGrpSpPr>
            <p:grpSpPr>
              <a:xfrm>
                <a:off x="4171393" y="558670"/>
                <a:ext cx="3429300" cy="4957997"/>
                <a:chOff x="4171393" y="558670"/>
                <a:chExt cx="3429300" cy="4957997"/>
              </a:xfrm>
            </p:grpSpPr>
            <p:pic>
              <p:nvPicPr>
                <p:cNvPr id="119" name="Picture 118">
                  <a:extLst>
                    <a:ext uri="{FF2B5EF4-FFF2-40B4-BE49-F238E27FC236}">
                      <a16:creationId xmlns:a16="http://schemas.microsoft.com/office/drawing/2014/main" id="{05420732-00AB-0F33-8BAF-F41006FDA31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903894" y="1762725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120" name="Picture 119">
                  <a:extLst>
                    <a:ext uri="{FF2B5EF4-FFF2-40B4-BE49-F238E27FC236}">
                      <a16:creationId xmlns:a16="http://schemas.microsoft.com/office/drawing/2014/main" id="{8624015A-B4B9-7352-B481-3B0E6279FE2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056977" y="-326914"/>
                  <a:ext cx="1433343" cy="3204511"/>
                </a:xfrm>
                <a:prstGeom prst="rect">
                  <a:avLst/>
                </a:prstGeom>
              </p:spPr>
            </p:pic>
            <p:pic>
              <p:nvPicPr>
                <p:cNvPr id="121" name="Picture 120">
                  <a:extLst>
                    <a:ext uri="{FF2B5EF4-FFF2-40B4-BE49-F238E27FC236}">
                      <a16:creationId xmlns:a16="http://schemas.microsoft.com/office/drawing/2014/main" id="{175A98FC-5CAE-7718-F5D9-2AB3671855B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 flipV="1">
                  <a:off x="4960136" y="2363419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122" name="Picture 121">
                  <a:extLst>
                    <a:ext uri="{FF2B5EF4-FFF2-40B4-BE49-F238E27FC236}">
                      <a16:creationId xmlns:a16="http://schemas.microsoft.com/office/drawing/2014/main" id="{CE76FDF3-E20E-CD0D-4486-6669F0FD01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886495" y="2545269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123" name="Picture 122">
                  <a:extLst>
                    <a:ext uri="{FF2B5EF4-FFF2-40B4-BE49-F238E27FC236}">
                      <a16:creationId xmlns:a16="http://schemas.microsoft.com/office/drawing/2014/main" id="{7B288B83-53BB-5C87-9A6C-DB0E73BF2DE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>
                  <a:off x="4952668" y="380362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124" name="Picture 123">
                  <a:extLst>
                    <a:ext uri="{FF2B5EF4-FFF2-40B4-BE49-F238E27FC236}">
                      <a16:creationId xmlns:a16="http://schemas.microsoft.com/office/drawing/2014/main" id="{5BDDBD13-C9C8-00D8-62E5-8CD99B6B4A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075746" y="3197740"/>
                  <a:ext cx="1433343" cy="3204511"/>
                </a:xfrm>
                <a:prstGeom prst="rect">
                  <a:avLst/>
                </a:prstGeom>
              </p:spPr>
            </p:pic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65C7B6F5-9874-EE45-87EB-82DC12918F19}"/>
                  </a:ext>
                </a:extLst>
              </p:cNvPr>
              <p:cNvGrpSpPr/>
              <p:nvPr/>
            </p:nvGrpSpPr>
            <p:grpSpPr>
              <a:xfrm flipH="1">
                <a:off x="7242956" y="541920"/>
                <a:ext cx="3429300" cy="4957997"/>
                <a:chOff x="4171393" y="558670"/>
                <a:chExt cx="3429300" cy="4957997"/>
              </a:xfrm>
            </p:grpSpPr>
            <p:pic>
              <p:nvPicPr>
                <p:cNvPr id="113" name="Picture 112">
                  <a:extLst>
                    <a:ext uri="{FF2B5EF4-FFF2-40B4-BE49-F238E27FC236}">
                      <a16:creationId xmlns:a16="http://schemas.microsoft.com/office/drawing/2014/main" id="{DACB35D1-7CDF-7AAC-58A7-D7AA343AD5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903894" y="1762725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114" name="Picture 113">
                  <a:extLst>
                    <a:ext uri="{FF2B5EF4-FFF2-40B4-BE49-F238E27FC236}">
                      <a16:creationId xmlns:a16="http://schemas.microsoft.com/office/drawing/2014/main" id="{7FD838D9-338C-1555-0E5B-2FBFF1CF8C8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056977" y="-326914"/>
                  <a:ext cx="1433343" cy="3204511"/>
                </a:xfrm>
                <a:prstGeom prst="rect">
                  <a:avLst/>
                </a:prstGeom>
              </p:spPr>
            </p:pic>
            <p:pic>
              <p:nvPicPr>
                <p:cNvPr id="115" name="Picture 114">
                  <a:extLst>
                    <a:ext uri="{FF2B5EF4-FFF2-40B4-BE49-F238E27FC236}">
                      <a16:creationId xmlns:a16="http://schemas.microsoft.com/office/drawing/2014/main" id="{0350C044-35D1-AE28-5E82-808C364BB49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 flipV="1">
                  <a:off x="4960136" y="2363419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116" name="Picture 115">
                  <a:extLst>
                    <a:ext uri="{FF2B5EF4-FFF2-40B4-BE49-F238E27FC236}">
                      <a16:creationId xmlns:a16="http://schemas.microsoft.com/office/drawing/2014/main" id="{830AE914-A504-B7C8-54F4-7C5110F7BC1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886495" y="2545269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117" name="Picture 116">
                  <a:extLst>
                    <a:ext uri="{FF2B5EF4-FFF2-40B4-BE49-F238E27FC236}">
                      <a16:creationId xmlns:a16="http://schemas.microsoft.com/office/drawing/2014/main" id="{AD76AA13-6CFD-B251-3563-059890ED034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>
                  <a:off x="4952668" y="380362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118" name="Picture 117">
                  <a:extLst>
                    <a:ext uri="{FF2B5EF4-FFF2-40B4-BE49-F238E27FC236}">
                      <a16:creationId xmlns:a16="http://schemas.microsoft.com/office/drawing/2014/main" id="{20A448DE-10A3-B2A7-FB11-6A088D7B606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075746" y="3197740"/>
                  <a:ext cx="1433343" cy="3204511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D4CD61DC-83B7-355E-9D89-5F8FEFA39026}"/>
                </a:ext>
              </a:extLst>
            </p:cNvPr>
            <p:cNvGrpSpPr/>
            <p:nvPr userDrawn="1"/>
          </p:nvGrpSpPr>
          <p:grpSpPr>
            <a:xfrm rot="5400000">
              <a:off x="8098306" y="137312"/>
              <a:ext cx="1773830" cy="1357413"/>
              <a:chOff x="4171393" y="541920"/>
              <a:chExt cx="6500863" cy="4974747"/>
            </a:xfrm>
          </p:grpSpPr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id="{03706143-B085-3C8F-03ED-18EE1CC5C596}"/>
                  </a:ext>
                </a:extLst>
              </p:cNvPr>
              <p:cNvGrpSpPr/>
              <p:nvPr/>
            </p:nvGrpSpPr>
            <p:grpSpPr>
              <a:xfrm>
                <a:off x="4171393" y="558670"/>
                <a:ext cx="3429300" cy="4957997"/>
                <a:chOff x="4171393" y="558670"/>
                <a:chExt cx="3429300" cy="4957997"/>
              </a:xfrm>
            </p:grpSpPr>
            <p:pic>
              <p:nvPicPr>
                <p:cNvPr id="179" name="Picture 178">
                  <a:extLst>
                    <a:ext uri="{FF2B5EF4-FFF2-40B4-BE49-F238E27FC236}">
                      <a16:creationId xmlns:a16="http://schemas.microsoft.com/office/drawing/2014/main" id="{3BAD41B7-43CA-CDE9-449A-79C4A6C9D9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903894" y="1762725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180" name="Picture 179">
                  <a:extLst>
                    <a:ext uri="{FF2B5EF4-FFF2-40B4-BE49-F238E27FC236}">
                      <a16:creationId xmlns:a16="http://schemas.microsoft.com/office/drawing/2014/main" id="{52DB91B2-C1A3-5A34-8FED-D06CAA84FB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056977" y="-326914"/>
                  <a:ext cx="1433343" cy="3204511"/>
                </a:xfrm>
                <a:prstGeom prst="rect">
                  <a:avLst/>
                </a:prstGeom>
              </p:spPr>
            </p:pic>
            <p:pic>
              <p:nvPicPr>
                <p:cNvPr id="181" name="Picture 180">
                  <a:extLst>
                    <a:ext uri="{FF2B5EF4-FFF2-40B4-BE49-F238E27FC236}">
                      <a16:creationId xmlns:a16="http://schemas.microsoft.com/office/drawing/2014/main" id="{CF8611F2-A6BC-C643-1A0D-A9B5085F789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 flipV="1">
                  <a:off x="4960136" y="2363419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182" name="Picture 181">
                  <a:extLst>
                    <a:ext uri="{FF2B5EF4-FFF2-40B4-BE49-F238E27FC236}">
                      <a16:creationId xmlns:a16="http://schemas.microsoft.com/office/drawing/2014/main" id="{DDF3F293-0E04-AAE3-4245-5D3794B0E65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886495" y="2545269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183" name="Picture 182">
                  <a:extLst>
                    <a:ext uri="{FF2B5EF4-FFF2-40B4-BE49-F238E27FC236}">
                      <a16:creationId xmlns:a16="http://schemas.microsoft.com/office/drawing/2014/main" id="{D5ECAF07-9F35-7B3C-6F28-38ECB3E1FB1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>
                  <a:off x="4952668" y="380362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184" name="Picture 183">
                  <a:extLst>
                    <a:ext uri="{FF2B5EF4-FFF2-40B4-BE49-F238E27FC236}">
                      <a16:creationId xmlns:a16="http://schemas.microsoft.com/office/drawing/2014/main" id="{FD660977-1094-94A7-EE56-9B0C2190B1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075746" y="3197740"/>
                  <a:ext cx="1433343" cy="3204511"/>
                </a:xfrm>
                <a:prstGeom prst="rect">
                  <a:avLst/>
                </a:prstGeom>
              </p:spPr>
            </p:pic>
          </p:grpSp>
          <p:grpSp>
            <p:nvGrpSpPr>
              <p:cNvPr id="172" name="Group 171">
                <a:extLst>
                  <a:ext uri="{FF2B5EF4-FFF2-40B4-BE49-F238E27FC236}">
                    <a16:creationId xmlns:a16="http://schemas.microsoft.com/office/drawing/2014/main" id="{761AB7B8-B4D4-D374-4D5A-FD25120A5F5F}"/>
                  </a:ext>
                </a:extLst>
              </p:cNvPr>
              <p:cNvGrpSpPr/>
              <p:nvPr/>
            </p:nvGrpSpPr>
            <p:grpSpPr>
              <a:xfrm flipH="1">
                <a:off x="7242956" y="541920"/>
                <a:ext cx="3429300" cy="4957997"/>
                <a:chOff x="4171393" y="558670"/>
                <a:chExt cx="3429300" cy="4957997"/>
              </a:xfrm>
            </p:grpSpPr>
            <p:pic>
              <p:nvPicPr>
                <p:cNvPr id="173" name="Picture 172">
                  <a:extLst>
                    <a:ext uri="{FF2B5EF4-FFF2-40B4-BE49-F238E27FC236}">
                      <a16:creationId xmlns:a16="http://schemas.microsoft.com/office/drawing/2014/main" id="{E56DE029-EE20-9C8E-9B2B-20030439A25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903894" y="1762725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174" name="Picture 173">
                  <a:extLst>
                    <a:ext uri="{FF2B5EF4-FFF2-40B4-BE49-F238E27FC236}">
                      <a16:creationId xmlns:a16="http://schemas.microsoft.com/office/drawing/2014/main" id="{C04F45F9-EF88-1F90-6607-52262B4387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056977" y="-326914"/>
                  <a:ext cx="1433343" cy="3204511"/>
                </a:xfrm>
                <a:prstGeom prst="rect">
                  <a:avLst/>
                </a:prstGeom>
              </p:spPr>
            </p:pic>
            <p:pic>
              <p:nvPicPr>
                <p:cNvPr id="175" name="Picture 174">
                  <a:extLst>
                    <a:ext uri="{FF2B5EF4-FFF2-40B4-BE49-F238E27FC236}">
                      <a16:creationId xmlns:a16="http://schemas.microsoft.com/office/drawing/2014/main" id="{108906ED-3129-C97A-915E-07E5A0B6A35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 flipV="1">
                  <a:off x="4960136" y="2363419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176" name="Picture 175">
                  <a:extLst>
                    <a:ext uri="{FF2B5EF4-FFF2-40B4-BE49-F238E27FC236}">
                      <a16:creationId xmlns:a16="http://schemas.microsoft.com/office/drawing/2014/main" id="{BAB3A8AC-9180-94A7-D050-F09AF7206B9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886495" y="2545269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177" name="Picture 176">
                  <a:extLst>
                    <a:ext uri="{FF2B5EF4-FFF2-40B4-BE49-F238E27FC236}">
                      <a16:creationId xmlns:a16="http://schemas.microsoft.com/office/drawing/2014/main" id="{147A55C3-3526-5762-D3DC-3F65699B126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>
                  <a:off x="4952668" y="380362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178" name="Picture 177">
                  <a:extLst>
                    <a:ext uri="{FF2B5EF4-FFF2-40B4-BE49-F238E27FC236}">
                      <a16:creationId xmlns:a16="http://schemas.microsoft.com/office/drawing/2014/main" id="{0CA64ABC-EBA5-F94F-47FD-0E43ADA4D2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075746" y="3197740"/>
                  <a:ext cx="1433343" cy="3204511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30" name="Group 229">
              <a:extLst>
                <a:ext uri="{FF2B5EF4-FFF2-40B4-BE49-F238E27FC236}">
                  <a16:creationId xmlns:a16="http://schemas.microsoft.com/office/drawing/2014/main" id="{E28A7F97-A2FF-870C-75A5-646B9E456B79}"/>
                </a:ext>
              </a:extLst>
            </p:cNvPr>
            <p:cNvGrpSpPr/>
            <p:nvPr userDrawn="1"/>
          </p:nvGrpSpPr>
          <p:grpSpPr>
            <a:xfrm rot="5400000">
              <a:off x="6789009" y="128761"/>
              <a:ext cx="1773830" cy="1357413"/>
              <a:chOff x="4171393" y="541920"/>
              <a:chExt cx="6500863" cy="4974747"/>
            </a:xfrm>
          </p:grpSpPr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23C08216-BAB9-91D8-C28F-22FBD3E3E8A8}"/>
                  </a:ext>
                </a:extLst>
              </p:cNvPr>
              <p:cNvGrpSpPr/>
              <p:nvPr/>
            </p:nvGrpSpPr>
            <p:grpSpPr>
              <a:xfrm>
                <a:off x="4171393" y="558670"/>
                <a:ext cx="3429300" cy="4957997"/>
                <a:chOff x="4171393" y="558670"/>
                <a:chExt cx="3429300" cy="4957997"/>
              </a:xfrm>
            </p:grpSpPr>
            <p:pic>
              <p:nvPicPr>
                <p:cNvPr id="239" name="Picture 238">
                  <a:extLst>
                    <a:ext uri="{FF2B5EF4-FFF2-40B4-BE49-F238E27FC236}">
                      <a16:creationId xmlns:a16="http://schemas.microsoft.com/office/drawing/2014/main" id="{FA22A3CD-2547-3761-4295-91D80DD5D1B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903894" y="1762725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240" name="Picture 239">
                  <a:extLst>
                    <a:ext uri="{FF2B5EF4-FFF2-40B4-BE49-F238E27FC236}">
                      <a16:creationId xmlns:a16="http://schemas.microsoft.com/office/drawing/2014/main" id="{C4178364-4470-D0DD-04C6-CF2C3C6F710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056977" y="-326914"/>
                  <a:ext cx="1433343" cy="3204511"/>
                </a:xfrm>
                <a:prstGeom prst="rect">
                  <a:avLst/>
                </a:prstGeom>
              </p:spPr>
            </p:pic>
            <p:pic>
              <p:nvPicPr>
                <p:cNvPr id="241" name="Picture 240">
                  <a:extLst>
                    <a:ext uri="{FF2B5EF4-FFF2-40B4-BE49-F238E27FC236}">
                      <a16:creationId xmlns:a16="http://schemas.microsoft.com/office/drawing/2014/main" id="{BF20973A-D1DC-5C37-DF8B-39B98DFD702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 flipV="1">
                  <a:off x="4960136" y="2363419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242" name="Picture 241">
                  <a:extLst>
                    <a:ext uri="{FF2B5EF4-FFF2-40B4-BE49-F238E27FC236}">
                      <a16:creationId xmlns:a16="http://schemas.microsoft.com/office/drawing/2014/main" id="{CD56246B-7AC6-F485-AB99-8E8DA92C393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886495" y="2545269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243" name="Picture 242">
                  <a:extLst>
                    <a:ext uri="{FF2B5EF4-FFF2-40B4-BE49-F238E27FC236}">
                      <a16:creationId xmlns:a16="http://schemas.microsoft.com/office/drawing/2014/main" id="{A062E119-EA3B-9D69-E6C6-F4A648F810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>
                  <a:off x="4952668" y="380362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244" name="Picture 243">
                  <a:extLst>
                    <a:ext uri="{FF2B5EF4-FFF2-40B4-BE49-F238E27FC236}">
                      <a16:creationId xmlns:a16="http://schemas.microsoft.com/office/drawing/2014/main" id="{34893439-74EF-F5D6-741B-A54AF2562E8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075746" y="3197740"/>
                  <a:ext cx="1433343" cy="3204511"/>
                </a:xfrm>
                <a:prstGeom prst="rect">
                  <a:avLst/>
                </a:prstGeom>
              </p:spPr>
            </p:pic>
          </p:grpSp>
          <p:grpSp>
            <p:nvGrpSpPr>
              <p:cNvPr id="232" name="Group 231">
                <a:extLst>
                  <a:ext uri="{FF2B5EF4-FFF2-40B4-BE49-F238E27FC236}">
                    <a16:creationId xmlns:a16="http://schemas.microsoft.com/office/drawing/2014/main" id="{EC2F2EBA-7A0B-EAD7-8129-630FECA59753}"/>
                  </a:ext>
                </a:extLst>
              </p:cNvPr>
              <p:cNvGrpSpPr/>
              <p:nvPr/>
            </p:nvGrpSpPr>
            <p:grpSpPr>
              <a:xfrm flipH="1">
                <a:off x="7242956" y="541920"/>
                <a:ext cx="3429300" cy="4957997"/>
                <a:chOff x="4171393" y="558670"/>
                <a:chExt cx="3429300" cy="4957997"/>
              </a:xfrm>
            </p:grpSpPr>
            <p:pic>
              <p:nvPicPr>
                <p:cNvPr id="233" name="Picture 232">
                  <a:extLst>
                    <a:ext uri="{FF2B5EF4-FFF2-40B4-BE49-F238E27FC236}">
                      <a16:creationId xmlns:a16="http://schemas.microsoft.com/office/drawing/2014/main" id="{52688AD1-3C96-AE0B-D854-DA3D9C1FF4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903894" y="1762725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234" name="Picture 233">
                  <a:extLst>
                    <a:ext uri="{FF2B5EF4-FFF2-40B4-BE49-F238E27FC236}">
                      <a16:creationId xmlns:a16="http://schemas.microsoft.com/office/drawing/2014/main" id="{AFB349D0-BCF1-E313-8754-CF5847627F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056977" y="-326914"/>
                  <a:ext cx="1433343" cy="3204511"/>
                </a:xfrm>
                <a:prstGeom prst="rect">
                  <a:avLst/>
                </a:prstGeom>
              </p:spPr>
            </p:pic>
            <p:pic>
              <p:nvPicPr>
                <p:cNvPr id="235" name="Picture 234">
                  <a:extLst>
                    <a:ext uri="{FF2B5EF4-FFF2-40B4-BE49-F238E27FC236}">
                      <a16:creationId xmlns:a16="http://schemas.microsoft.com/office/drawing/2014/main" id="{CD2A27F7-877C-A607-02B7-E89995B6D2C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 flipV="1">
                  <a:off x="4960136" y="2363419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236" name="Picture 235">
                  <a:extLst>
                    <a:ext uri="{FF2B5EF4-FFF2-40B4-BE49-F238E27FC236}">
                      <a16:creationId xmlns:a16="http://schemas.microsoft.com/office/drawing/2014/main" id="{72351003-ADED-0A7E-2769-D80E26E550C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886495" y="2545269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237" name="Picture 236">
                  <a:extLst>
                    <a:ext uri="{FF2B5EF4-FFF2-40B4-BE49-F238E27FC236}">
                      <a16:creationId xmlns:a16="http://schemas.microsoft.com/office/drawing/2014/main" id="{8F396063-D1E6-D567-DB1F-B6BED2F9161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>
                  <a:off x="4952668" y="380362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238" name="Picture 237">
                  <a:extLst>
                    <a:ext uri="{FF2B5EF4-FFF2-40B4-BE49-F238E27FC236}">
                      <a16:creationId xmlns:a16="http://schemas.microsoft.com/office/drawing/2014/main" id="{9C236FCB-6BAA-C685-F666-17D54A059D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075746" y="3197740"/>
                  <a:ext cx="1433343" cy="3204511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80" name="Group 279">
              <a:extLst>
                <a:ext uri="{FF2B5EF4-FFF2-40B4-BE49-F238E27FC236}">
                  <a16:creationId xmlns:a16="http://schemas.microsoft.com/office/drawing/2014/main" id="{1FCE1808-8CD1-61F3-57A5-BA04055315A3}"/>
                </a:ext>
              </a:extLst>
            </p:cNvPr>
            <p:cNvGrpSpPr/>
            <p:nvPr userDrawn="1"/>
          </p:nvGrpSpPr>
          <p:grpSpPr>
            <a:xfrm rot="5400000">
              <a:off x="10725010" y="1882823"/>
              <a:ext cx="1773830" cy="1357413"/>
              <a:chOff x="4171393" y="541920"/>
              <a:chExt cx="6500863" cy="4974747"/>
            </a:xfrm>
          </p:grpSpPr>
          <p:grpSp>
            <p:nvGrpSpPr>
              <p:cNvPr id="281" name="Group 280">
                <a:extLst>
                  <a:ext uri="{FF2B5EF4-FFF2-40B4-BE49-F238E27FC236}">
                    <a16:creationId xmlns:a16="http://schemas.microsoft.com/office/drawing/2014/main" id="{C9FE59E1-8247-0583-689B-039ECD358217}"/>
                  </a:ext>
                </a:extLst>
              </p:cNvPr>
              <p:cNvGrpSpPr/>
              <p:nvPr/>
            </p:nvGrpSpPr>
            <p:grpSpPr>
              <a:xfrm>
                <a:off x="4171393" y="558670"/>
                <a:ext cx="3429300" cy="4957997"/>
                <a:chOff x="4171393" y="558670"/>
                <a:chExt cx="3429300" cy="4957997"/>
              </a:xfrm>
            </p:grpSpPr>
            <p:pic>
              <p:nvPicPr>
                <p:cNvPr id="289" name="Picture 288">
                  <a:extLst>
                    <a:ext uri="{FF2B5EF4-FFF2-40B4-BE49-F238E27FC236}">
                      <a16:creationId xmlns:a16="http://schemas.microsoft.com/office/drawing/2014/main" id="{7985CD6A-87E9-3850-E03C-721C2289D6A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903894" y="1762725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290" name="Picture 289">
                  <a:extLst>
                    <a:ext uri="{FF2B5EF4-FFF2-40B4-BE49-F238E27FC236}">
                      <a16:creationId xmlns:a16="http://schemas.microsoft.com/office/drawing/2014/main" id="{2D957B52-3569-52FA-D7C3-96E66181E26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056977" y="-326914"/>
                  <a:ext cx="1433343" cy="3204511"/>
                </a:xfrm>
                <a:prstGeom prst="rect">
                  <a:avLst/>
                </a:prstGeom>
              </p:spPr>
            </p:pic>
            <p:pic>
              <p:nvPicPr>
                <p:cNvPr id="291" name="Picture 290">
                  <a:extLst>
                    <a:ext uri="{FF2B5EF4-FFF2-40B4-BE49-F238E27FC236}">
                      <a16:creationId xmlns:a16="http://schemas.microsoft.com/office/drawing/2014/main" id="{1A2786F0-DDD2-D235-0AAA-748B29C7A6A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 flipV="1">
                  <a:off x="4960136" y="2363419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292" name="Picture 291">
                  <a:extLst>
                    <a:ext uri="{FF2B5EF4-FFF2-40B4-BE49-F238E27FC236}">
                      <a16:creationId xmlns:a16="http://schemas.microsoft.com/office/drawing/2014/main" id="{2476372B-1F2F-12C7-B444-BB7341812A9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886495" y="2545269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293" name="Picture 292">
                  <a:extLst>
                    <a:ext uri="{FF2B5EF4-FFF2-40B4-BE49-F238E27FC236}">
                      <a16:creationId xmlns:a16="http://schemas.microsoft.com/office/drawing/2014/main" id="{A91D7E39-5358-D311-56A9-7BC3BA633E2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>
                  <a:off x="4952668" y="380362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294" name="Picture 293">
                  <a:extLst>
                    <a:ext uri="{FF2B5EF4-FFF2-40B4-BE49-F238E27FC236}">
                      <a16:creationId xmlns:a16="http://schemas.microsoft.com/office/drawing/2014/main" id="{8D5830CE-3E06-1D3B-4F77-934EEA0795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075746" y="3197740"/>
                  <a:ext cx="1433343" cy="3204511"/>
                </a:xfrm>
                <a:prstGeom prst="rect">
                  <a:avLst/>
                </a:prstGeom>
              </p:spPr>
            </p:pic>
          </p:grpSp>
          <p:grpSp>
            <p:nvGrpSpPr>
              <p:cNvPr id="282" name="Group 281">
                <a:extLst>
                  <a:ext uri="{FF2B5EF4-FFF2-40B4-BE49-F238E27FC236}">
                    <a16:creationId xmlns:a16="http://schemas.microsoft.com/office/drawing/2014/main" id="{75956ABB-25F3-5CD9-B982-870CB6BDF05B}"/>
                  </a:ext>
                </a:extLst>
              </p:cNvPr>
              <p:cNvGrpSpPr/>
              <p:nvPr/>
            </p:nvGrpSpPr>
            <p:grpSpPr>
              <a:xfrm flipH="1">
                <a:off x="7242956" y="541920"/>
                <a:ext cx="3429300" cy="4957997"/>
                <a:chOff x="4171393" y="558670"/>
                <a:chExt cx="3429300" cy="4957997"/>
              </a:xfrm>
            </p:grpSpPr>
            <p:pic>
              <p:nvPicPr>
                <p:cNvPr id="283" name="Picture 282">
                  <a:extLst>
                    <a:ext uri="{FF2B5EF4-FFF2-40B4-BE49-F238E27FC236}">
                      <a16:creationId xmlns:a16="http://schemas.microsoft.com/office/drawing/2014/main" id="{70CAD7FA-9BBD-FA34-FCD8-9C1B7F7BA21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903894" y="1762725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284" name="Picture 283">
                  <a:extLst>
                    <a:ext uri="{FF2B5EF4-FFF2-40B4-BE49-F238E27FC236}">
                      <a16:creationId xmlns:a16="http://schemas.microsoft.com/office/drawing/2014/main" id="{F30DC8DD-0F2A-16BF-FF61-ED43EF3EAE3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056977" y="-326914"/>
                  <a:ext cx="1433343" cy="3204511"/>
                </a:xfrm>
                <a:prstGeom prst="rect">
                  <a:avLst/>
                </a:prstGeom>
              </p:spPr>
            </p:pic>
            <p:pic>
              <p:nvPicPr>
                <p:cNvPr id="285" name="Picture 284">
                  <a:extLst>
                    <a:ext uri="{FF2B5EF4-FFF2-40B4-BE49-F238E27FC236}">
                      <a16:creationId xmlns:a16="http://schemas.microsoft.com/office/drawing/2014/main" id="{300206EA-D687-E88E-4690-36DB4089961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 flipV="1">
                  <a:off x="4960136" y="2363419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286" name="Picture 285">
                  <a:extLst>
                    <a:ext uri="{FF2B5EF4-FFF2-40B4-BE49-F238E27FC236}">
                      <a16:creationId xmlns:a16="http://schemas.microsoft.com/office/drawing/2014/main" id="{A8C2A9CF-4263-66D3-8DB3-338BCF26165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886495" y="2545269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287" name="Picture 286">
                  <a:extLst>
                    <a:ext uri="{FF2B5EF4-FFF2-40B4-BE49-F238E27FC236}">
                      <a16:creationId xmlns:a16="http://schemas.microsoft.com/office/drawing/2014/main" id="{ABA05CB0-AD0F-EA39-9EEF-8E14B9E5C5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>
                  <a:off x="4952668" y="380362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288" name="Picture 287">
                  <a:extLst>
                    <a:ext uri="{FF2B5EF4-FFF2-40B4-BE49-F238E27FC236}">
                      <a16:creationId xmlns:a16="http://schemas.microsoft.com/office/drawing/2014/main" id="{05DB8539-EC7F-41D0-7413-AD5D1A27F6F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075746" y="3197740"/>
                  <a:ext cx="1433343" cy="3204511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95" name="Group 294">
              <a:extLst>
                <a:ext uri="{FF2B5EF4-FFF2-40B4-BE49-F238E27FC236}">
                  <a16:creationId xmlns:a16="http://schemas.microsoft.com/office/drawing/2014/main" id="{60FB159E-B824-F6E1-0419-045D187988BC}"/>
                </a:ext>
              </a:extLst>
            </p:cNvPr>
            <p:cNvGrpSpPr/>
            <p:nvPr userDrawn="1"/>
          </p:nvGrpSpPr>
          <p:grpSpPr>
            <a:xfrm rot="5400000">
              <a:off x="9415713" y="1875415"/>
              <a:ext cx="1773830" cy="1357413"/>
              <a:chOff x="4171393" y="541920"/>
              <a:chExt cx="6500863" cy="4974747"/>
            </a:xfrm>
          </p:grpSpPr>
          <p:grpSp>
            <p:nvGrpSpPr>
              <p:cNvPr id="296" name="Group 295">
                <a:extLst>
                  <a:ext uri="{FF2B5EF4-FFF2-40B4-BE49-F238E27FC236}">
                    <a16:creationId xmlns:a16="http://schemas.microsoft.com/office/drawing/2014/main" id="{215DFA81-BDC8-DE08-298C-01CF915730A8}"/>
                  </a:ext>
                </a:extLst>
              </p:cNvPr>
              <p:cNvGrpSpPr/>
              <p:nvPr/>
            </p:nvGrpSpPr>
            <p:grpSpPr>
              <a:xfrm>
                <a:off x="4171393" y="558670"/>
                <a:ext cx="3429300" cy="4957997"/>
                <a:chOff x="4171393" y="558670"/>
                <a:chExt cx="3429300" cy="4957997"/>
              </a:xfrm>
            </p:grpSpPr>
            <p:pic>
              <p:nvPicPr>
                <p:cNvPr id="304" name="Picture 303">
                  <a:extLst>
                    <a:ext uri="{FF2B5EF4-FFF2-40B4-BE49-F238E27FC236}">
                      <a16:creationId xmlns:a16="http://schemas.microsoft.com/office/drawing/2014/main" id="{31F26C78-A1C7-E109-0E63-1AF04050A53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903894" y="1762725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305" name="Picture 304">
                  <a:extLst>
                    <a:ext uri="{FF2B5EF4-FFF2-40B4-BE49-F238E27FC236}">
                      <a16:creationId xmlns:a16="http://schemas.microsoft.com/office/drawing/2014/main" id="{E04A5B24-9D19-02A4-A922-8D5216E859E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056977" y="-326914"/>
                  <a:ext cx="1433343" cy="3204511"/>
                </a:xfrm>
                <a:prstGeom prst="rect">
                  <a:avLst/>
                </a:prstGeom>
              </p:spPr>
            </p:pic>
            <p:pic>
              <p:nvPicPr>
                <p:cNvPr id="306" name="Picture 305">
                  <a:extLst>
                    <a:ext uri="{FF2B5EF4-FFF2-40B4-BE49-F238E27FC236}">
                      <a16:creationId xmlns:a16="http://schemas.microsoft.com/office/drawing/2014/main" id="{27005717-9A05-79E8-FF61-F729E69FA6B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 flipV="1">
                  <a:off x="4960136" y="2363419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307" name="Picture 306">
                  <a:extLst>
                    <a:ext uri="{FF2B5EF4-FFF2-40B4-BE49-F238E27FC236}">
                      <a16:creationId xmlns:a16="http://schemas.microsoft.com/office/drawing/2014/main" id="{3AAEE7DD-E35D-3D90-B841-18EDC17C618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886495" y="2545269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308" name="Picture 307">
                  <a:extLst>
                    <a:ext uri="{FF2B5EF4-FFF2-40B4-BE49-F238E27FC236}">
                      <a16:creationId xmlns:a16="http://schemas.microsoft.com/office/drawing/2014/main" id="{B38BBF82-A825-DCFC-DA65-7CD9FF04B1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>
                  <a:off x="4952668" y="380362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309" name="Picture 308">
                  <a:extLst>
                    <a:ext uri="{FF2B5EF4-FFF2-40B4-BE49-F238E27FC236}">
                      <a16:creationId xmlns:a16="http://schemas.microsoft.com/office/drawing/2014/main" id="{340E0445-96B1-E817-366C-68F310A3451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075746" y="3197740"/>
                  <a:ext cx="1433343" cy="3204511"/>
                </a:xfrm>
                <a:prstGeom prst="rect">
                  <a:avLst/>
                </a:prstGeom>
              </p:spPr>
            </p:pic>
          </p:grpSp>
          <p:grpSp>
            <p:nvGrpSpPr>
              <p:cNvPr id="297" name="Group 296">
                <a:extLst>
                  <a:ext uri="{FF2B5EF4-FFF2-40B4-BE49-F238E27FC236}">
                    <a16:creationId xmlns:a16="http://schemas.microsoft.com/office/drawing/2014/main" id="{0555C549-D143-02BF-053B-440D1F150548}"/>
                  </a:ext>
                </a:extLst>
              </p:cNvPr>
              <p:cNvGrpSpPr/>
              <p:nvPr/>
            </p:nvGrpSpPr>
            <p:grpSpPr>
              <a:xfrm flipH="1">
                <a:off x="7242956" y="541920"/>
                <a:ext cx="3429300" cy="4957997"/>
                <a:chOff x="4171393" y="558670"/>
                <a:chExt cx="3429300" cy="4957997"/>
              </a:xfrm>
            </p:grpSpPr>
            <p:pic>
              <p:nvPicPr>
                <p:cNvPr id="298" name="Picture 297">
                  <a:extLst>
                    <a:ext uri="{FF2B5EF4-FFF2-40B4-BE49-F238E27FC236}">
                      <a16:creationId xmlns:a16="http://schemas.microsoft.com/office/drawing/2014/main" id="{786F7EFD-4098-BDAA-75CF-1B931226FD1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903894" y="1762725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299" name="Picture 298">
                  <a:extLst>
                    <a:ext uri="{FF2B5EF4-FFF2-40B4-BE49-F238E27FC236}">
                      <a16:creationId xmlns:a16="http://schemas.microsoft.com/office/drawing/2014/main" id="{17A4FBFD-48E5-9397-2901-2CA263B5D11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056977" y="-326914"/>
                  <a:ext cx="1433343" cy="3204511"/>
                </a:xfrm>
                <a:prstGeom prst="rect">
                  <a:avLst/>
                </a:prstGeom>
              </p:spPr>
            </p:pic>
            <p:pic>
              <p:nvPicPr>
                <p:cNvPr id="300" name="Picture 299">
                  <a:extLst>
                    <a:ext uri="{FF2B5EF4-FFF2-40B4-BE49-F238E27FC236}">
                      <a16:creationId xmlns:a16="http://schemas.microsoft.com/office/drawing/2014/main" id="{19EEC10F-DB94-4401-6985-A7F55B6554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 flipV="1">
                  <a:off x="4960136" y="2363419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301" name="Picture 300">
                  <a:extLst>
                    <a:ext uri="{FF2B5EF4-FFF2-40B4-BE49-F238E27FC236}">
                      <a16:creationId xmlns:a16="http://schemas.microsoft.com/office/drawing/2014/main" id="{094022CC-1A41-5F55-4007-692284EDE1F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886495" y="2545269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302" name="Picture 301">
                  <a:extLst>
                    <a:ext uri="{FF2B5EF4-FFF2-40B4-BE49-F238E27FC236}">
                      <a16:creationId xmlns:a16="http://schemas.microsoft.com/office/drawing/2014/main" id="{6AA70011-1715-43A6-0F39-2D59A8BB26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>
                  <a:off x="4952668" y="380362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303" name="Picture 302">
                  <a:extLst>
                    <a:ext uri="{FF2B5EF4-FFF2-40B4-BE49-F238E27FC236}">
                      <a16:creationId xmlns:a16="http://schemas.microsoft.com/office/drawing/2014/main" id="{391A48BB-5B64-84ED-5905-063FFD49F0B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075746" y="3197740"/>
                  <a:ext cx="1433343" cy="3204511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10" name="Group 309">
              <a:extLst>
                <a:ext uri="{FF2B5EF4-FFF2-40B4-BE49-F238E27FC236}">
                  <a16:creationId xmlns:a16="http://schemas.microsoft.com/office/drawing/2014/main" id="{DC525A61-B4CF-D18A-1529-10D0727FEC92}"/>
                </a:ext>
              </a:extLst>
            </p:cNvPr>
            <p:cNvGrpSpPr/>
            <p:nvPr userDrawn="1"/>
          </p:nvGrpSpPr>
          <p:grpSpPr>
            <a:xfrm rot="5400000">
              <a:off x="8106416" y="1860816"/>
              <a:ext cx="1773830" cy="1357413"/>
              <a:chOff x="4171393" y="541920"/>
              <a:chExt cx="6500863" cy="4974747"/>
            </a:xfrm>
          </p:grpSpPr>
          <p:grpSp>
            <p:nvGrpSpPr>
              <p:cNvPr id="311" name="Group 310">
                <a:extLst>
                  <a:ext uri="{FF2B5EF4-FFF2-40B4-BE49-F238E27FC236}">
                    <a16:creationId xmlns:a16="http://schemas.microsoft.com/office/drawing/2014/main" id="{79B93B5A-1DD7-3870-87C2-A6032EC751DF}"/>
                  </a:ext>
                </a:extLst>
              </p:cNvPr>
              <p:cNvGrpSpPr/>
              <p:nvPr/>
            </p:nvGrpSpPr>
            <p:grpSpPr>
              <a:xfrm>
                <a:off x="4171393" y="558670"/>
                <a:ext cx="3429300" cy="4957997"/>
                <a:chOff x="4171393" y="558670"/>
                <a:chExt cx="3429300" cy="4957997"/>
              </a:xfrm>
            </p:grpSpPr>
            <p:pic>
              <p:nvPicPr>
                <p:cNvPr id="319" name="Picture 318">
                  <a:extLst>
                    <a:ext uri="{FF2B5EF4-FFF2-40B4-BE49-F238E27FC236}">
                      <a16:creationId xmlns:a16="http://schemas.microsoft.com/office/drawing/2014/main" id="{79E714EE-7F1E-B8B4-F0FA-E797173039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903894" y="1762725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320" name="Picture 319">
                  <a:extLst>
                    <a:ext uri="{FF2B5EF4-FFF2-40B4-BE49-F238E27FC236}">
                      <a16:creationId xmlns:a16="http://schemas.microsoft.com/office/drawing/2014/main" id="{F63F78B4-2338-DE7D-F550-5706BCE494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056977" y="-326914"/>
                  <a:ext cx="1433343" cy="3204511"/>
                </a:xfrm>
                <a:prstGeom prst="rect">
                  <a:avLst/>
                </a:prstGeom>
              </p:spPr>
            </p:pic>
            <p:pic>
              <p:nvPicPr>
                <p:cNvPr id="321" name="Picture 320">
                  <a:extLst>
                    <a:ext uri="{FF2B5EF4-FFF2-40B4-BE49-F238E27FC236}">
                      <a16:creationId xmlns:a16="http://schemas.microsoft.com/office/drawing/2014/main" id="{AEC87719-14C3-1311-5BF1-A1C0F740AA9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 flipV="1">
                  <a:off x="4960136" y="2363419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322" name="Picture 321">
                  <a:extLst>
                    <a:ext uri="{FF2B5EF4-FFF2-40B4-BE49-F238E27FC236}">
                      <a16:creationId xmlns:a16="http://schemas.microsoft.com/office/drawing/2014/main" id="{9FEFE4A7-CE16-BE83-9FA6-C0D93D6761F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886495" y="2545269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323" name="Picture 322">
                  <a:extLst>
                    <a:ext uri="{FF2B5EF4-FFF2-40B4-BE49-F238E27FC236}">
                      <a16:creationId xmlns:a16="http://schemas.microsoft.com/office/drawing/2014/main" id="{95BF3A36-0E34-BBAF-8FFD-E09F0F3904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>
                  <a:off x="4952668" y="380362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324" name="Picture 323">
                  <a:extLst>
                    <a:ext uri="{FF2B5EF4-FFF2-40B4-BE49-F238E27FC236}">
                      <a16:creationId xmlns:a16="http://schemas.microsoft.com/office/drawing/2014/main" id="{E0A047F9-931A-F82A-F5A4-7FDE359D5DD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075746" y="3197740"/>
                  <a:ext cx="1433343" cy="3204511"/>
                </a:xfrm>
                <a:prstGeom prst="rect">
                  <a:avLst/>
                </a:prstGeom>
              </p:spPr>
            </p:pic>
          </p:grpSp>
          <p:grpSp>
            <p:nvGrpSpPr>
              <p:cNvPr id="312" name="Group 311">
                <a:extLst>
                  <a:ext uri="{FF2B5EF4-FFF2-40B4-BE49-F238E27FC236}">
                    <a16:creationId xmlns:a16="http://schemas.microsoft.com/office/drawing/2014/main" id="{8DEF1D08-C299-6B98-5CE4-8453EEE5BEED}"/>
                  </a:ext>
                </a:extLst>
              </p:cNvPr>
              <p:cNvGrpSpPr/>
              <p:nvPr/>
            </p:nvGrpSpPr>
            <p:grpSpPr>
              <a:xfrm flipH="1">
                <a:off x="7242956" y="541920"/>
                <a:ext cx="3429300" cy="4957997"/>
                <a:chOff x="4171393" y="558670"/>
                <a:chExt cx="3429300" cy="4957997"/>
              </a:xfrm>
            </p:grpSpPr>
            <p:pic>
              <p:nvPicPr>
                <p:cNvPr id="313" name="Picture 312">
                  <a:extLst>
                    <a:ext uri="{FF2B5EF4-FFF2-40B4-BE49-F238E27FC236}">
                      <a16:creationId xmlns:a16="http://schemas.microsoft.com/office/drawing/2014/main" id="{966B587D-A64D-DC7D-4088-40417731B04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903894" y="1762725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314" name="Picture 313">
                  <a:extLst>
                    <a:ext uri="{FF2B5EF4-FFF2-40B4-BE49-F238E27FC236}">
                      <a16:creationId xmlns:a16="http://schemas.microsoft.com/office/drawing/2014/main" id="{96CC9EF9-A5C9-CCAC-5C75-051980BB3BA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056977" y="-326914"/>
                  <a:ext cx="1433343" cy="3204511"/>
                </a:xfrm>
                <a:prstGeom prst="rect">
                  <a:avLst/>
                </a:prstGeom>
              </p:spPr>
            </p:pic>
            <p:pic>
              <p:nvPicPr>
                <p:cNvPr id="315" name="Picture 314">
                  <a:extLst>
                    <a:ext uri="{FF2B5EF4-FFF2-40B4-BE49-F238E27FC236}">
                      <a16:creationId xmlns:a16="http://schemas.microsoft.com/office/drawing/2014/main" id="{720928B9-508B-3FA8-FDF4-8D0755E62B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 flipV="1">
                  <a:off x="4960136" y="2363419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316" name="Picture 315">
                  <a:extLst>
                    <a:ext uri="{FF2B5EF4-FFF2-40B4-BE49-F238E27FC236}">
                      <a16:creationId xmlns:a16="http://schemas.microsoft.com/office/drawing/2014/main" id="{437CD9C2-0132-2ADB-00E9-E31B443A523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886495" y="2545269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317" name="Picture 316">
                  <a:extLst>
                    <a:ext uri="{FF2B5EF4-FFF2-40B4-BE49-F238E27FC236}">
                      <a16:creationId xmlns:a16="http://schemas.microsoft.com/office/drawing/2014/main" id="{6F60A3B9-B906-EB53-B393-B78A71E2E9F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>
                  <a:off x="4952668" y="380362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318" name="Picture 317">
                  <a:extLst>
                    <a:ext uri="{FF2B5EF4-FFF2-40B4-BE49-F238E27FC236}">
                      <a16:creationId xmlns:a16="http://schemas.microsoft.com/office/drawing/2014/main" id="{66A731EC-D3AD-7BA2-8B5F-5DD8414DF5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075746" y="3197740"/>
                  <a:ext cx="1433343" cy="3204511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25" name="Group 324">
              <a:extLst>
                <a:ext uri="{FF2B5EF4-FFF2-40B4-BE49-F238E27FC236}">
                  <a16:creationId xmlns:a16="http://schemas.microsoft.com/office/drawing/2014/main" id="{7671D3F5-635A-6A3C-B144-B48473209355}"/>
                </a:ext>
              </a:extLst>
            </p:cNvPr>
            <p:cNvGrpSpPr/>
            <p:nvPr userDrawn="1"/>
          </p:nvGrpSpPr>
          <p:grpSpPr>
            <a:xfrm rot="5400000">
              <a:off x="6797119" y="1852265"/>
              <a:ext cx="1773830" cy="1357413"/>
              <a:chOff x="4171393" y="541920"/>
              <a:chExt cx="6500863" cy="4974747"/>
            </a:xfrm>
          </p:grpSpPr>
          <p:grpSp>
            <p:nvGrpSpPr>
              <p:cNvPr id="326" name="Group 325">
                <a:extLst>
                  <a:ext uri="{FF2B5EF4-FFF2-40B4-BE49-F238E27FC236}">
                    <a16:creationId xmlns:a16="http://schemas.microsoft.com/office/drawing/2014/main" id="{6BDCBC64-291F-3578-BA60-12861120B0C2}"/>
                  </a:ext>
                </a:extLst>
              </p:cNvPr>
              <p:cNvGrpSpPr/>
              <p:nvPr/>
            </p:nvGrpSpPr>
            <p:grpSpPr>
              <a:xfrm>
                <a:off x="4171393" y="558670"/>
                <a:ext cx="3429300" cy="4957997"/>
                <a:chOff x="4171393" y="558670"/>
                <a:chExt cx="3429300" cy="4957997"/>
              </a:xfrm>
            </p:grpSpPr>
            <p:pic>
              <p:nvPicPr>
                <p:cNvPr id="334" name="Picture 333">
                  <a:extLst>
                    <a:ext uri="{FF2B5EF4-FFF2-40B4-BE49-F238E27FC236}">
                      <a16:creationId xmlns:a16="http://schemas.microsoft.com/office/drawing/2014/main" id="{9ECC35CF-50B7-4A00-F5F9-B8696AD41AD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903894" y="1762725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335" name="Picture 334">
                  <a:extLst>
                    <a:ext uri="{FF2B5EF4-FFF2-40B4-BE49-F238E27FC236}">
                      <a16:creationId xmlns:a16="http://schemas.microsoft.com/office/drawing/2014/main" id="{0CF56F76-C16A-40C2-8D73-9DE61C09D7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056977" y="-326914"/>
                  <a:ext cx="1433343" cy="3204511"/>
                </a:xfrm>
                <a:prstGeom prst="rect">
                  <a:avLst/>
                </a:prstGeom>
              </p:spPr>
            </p:pic>
            <p:pic>
              <p:nvPicPr>
                <p:cNvPr id="336" name="Picture 335">
                  <a:extLst>
                    <a:ext uri="{FF2B5EF4-FFF2-40B4-BE49-F238E27FC236}">
                      <a16:creationId xmlns:a16="http://schemas.microsoft.com/office/drawing/2014/main" id="{768E3F28-4577-CF09-6113-AAF38AA8C64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 flipV="1">
                  <a:off x="4960136" y="2363419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337" name="Picture 336">
                  <a:extLst>
                    <a:ext uri="{FF2B5EF4-FFF2-40B4-BE49-F238E27FC236}">
                      <a16:creationId xmlns:a16="http://schemas.microsoft.com/office/drawing/2014/main" id="{56D4096E-53DE-2D6D-1E23-0E5ADF558EC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886495" y="2545269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338" name="Picture 337">
                  <a:extLst>
                    <a:ext uri="{FF2B5EF4-FFF2-40B4-BE49-F238E27FC236}">
                      <a16:creationId xmlns:a16="http://schemas.microsoft.com/office/drawing/2014/main" id="{B6815747-FBDF-C293-D1E4-46013C11F8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>
                  <a:off x="4952668" y="380362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339" name="Picture 338">
                  <a:extLst>
                    <a:ext uri="{FF2B5EF4-FFF2-40B4-BE49-F238E27FC236}">
                      <a16:creationId xmlns:a16="http://schemas.microsoft.com/office/drawing/2014/main" id="{F7525034-4368-43BB-5981-C63673D1A97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075746" y="3197740"/>
                  <a:ext cx="1433343" cy="3204511"/>
                </a:xfrm>
                <a:prstGeom prst="rect">
                  <a:avLst/>
                </a:prstGeom>
              </p:spPr>
            </p:pic>
          </p:grpSp>
          <p:grpSp>
            <p:nvGrpSpPr>
              <p:cNvPr id="327" name="Group 326">
                <a:extLst>
                  <a:ext uri="{FF2B5EF4-FFF2-40B4-BE49-F238E27FC236}">
                    <a16:creationId xmlns:a16="http://schemas.microsoft.com/office/drawing/2014/main" id="{4B4325AE-F29E-9205-85ED-A28424FCABD4}"/>
                  </a:ext>
                </a:extLst>
              </p:cNvPr>
              <p:cNvGrpSpPr/>
              <p:nvPr/>
            </p:nvGrpSpPr>
            <p:grpSpPr>
              <a:xfrm flipH="1">
                <a:off x="7242956" y="541920"/>
                <a:ext cx="3429300" cy="4957997"/>
                <a:chOff x="4171393" y="558670"/>
                <a:chExt cx="3429300" cy="4957997"/>
              </a:xfrm>
            </p:grpSpPr>
            <p:pic>
              <p:nvPicPr>
                <p:cNvPr id="328" name="Picture 327">
                  <a:extLst>
                    <a:ext uri="{FF2B5EF4-FFF2-40B4-BE49-F238E27FC236}">
                      <a16:creationId xmlns:a16="http://schemas.microsoft.com/office/drawing/2014/main" id="{1DF7B4EC-61D3-29C9-8F20-196CC5C19C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903894" y="1762725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329" name="Picture 328">
                  <a:extLst>
                    <a:ext uri="{FF2B5EF4-FFF2-40B4-BE49-F238E27FC236}">
                      <a16:creationId xmlns:a16="http://schemas.microsoft.com/office/drawing/2014/main" id="{B6B54E83-AC67-F9E1-B673-854008D942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056977" y="-326914"/>
                  <a:ext cx="1433343" cy="3204511"/>
                </a:xfrm>
                <a:prstGeom prst="rect">
                  <a:avLst/>
                </a:prstGeom>
              </p:spPr>
            </p:pic>
            <p:pic>
              <p:nvPicPr>
                <p:cNvPr id="330" name="Picture 329">
                  <a:extLst>
                    <a:ext uri="{FF2B5EF4-FFF2-40B4-BE49-F238E27FC236}">
                      <a16:creationId xmlns:a16="http://schemas.microsoft.com/office/drawing/2014/main" id="{F3FFFC5A-B968-D078-B2DC-68EE234810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 flipV="1">
                  <a:off x="4960136" y="2363419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331" name="Picture 330">
                  <a:extLst>
                    <a:ext uri="{FF2B5EF4-FFF2-40B4-BE49-F238E27FC236}">
                      <a16:creationId xmlns:a16="http://schemas.microsoft.com/office/drawing/2014/main" id="{8BA10006-60F8-80DA-E48D-FC4AFCEFC98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886495" y="2545269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332" name="Picture 331">
                  <a:extLst>
                    <a:ext uri="{FF2B5EF4-FFF2-40B4-BE49-F238E27FC236}">
                      <a16:creationId xmlns:a16="http://schemas.microsoft.com/office/drawing/2014/main" id="{9FA5F242-B66B-5F09-63D0-AD57F0AE632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>
                  <a:off x="4952668" y="380362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333" name="Picture 332">
                  <a:extLst>
                    <a:ext uri="{FF2B5EF4-FFF2-40B4-BE49-F238E27FC236}">
                      <a16:creationId xmlns:a16="http://schemas.microsoft.com/office/drawing/2014/main" id="{93FCA527-D4A6-70AC-0668-DCC050DC09D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075746" y="3197740"/>
                  <a:ext cx="1433343" cy="3204511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40" name="Group 339">
              <a:extLst>
                <a:ext uri="{FF2B5EF4-FFF2-40B4-BE49-F238E27FC236}">
                  <a16:creationId xmlns:a16="http://schemas.microsoft.com/office/drawing/2014/main" id="{9C68C760-50F6-569B-B9F2-4275664A90E2}"/>
                </a:ext>
              </a:extLst>
            </p:cNvPr>
            <p:cNvGrpSpPr/>
            <p:nvPr userDrawn="1"/>
          </p:nvGrpSpPr>
          <p:grpSpPr>
            <a:xfrm rot="5400000">
              <a:off x="10733120" y="3606327"/>
              <a:ext cx="1773830" cy="1357413"/>
              <a:chOff x="4171393" y="541920"/>
              <a:chExt cx="6500863" cy="4974747"/>
            </a:xfrm>
          </p:grpSpPr>
          <p:grpSp>
            <p:nvGrpSpPr>
              <p:cNvPr id="341" name="Group 340">
                <a:extLst>
                  <a:ext uri="{FF2B5EF4-FFF2-40B4-BE49-F238E27FC236}">
                    <a16:creationId xmlns:a16="http://schemas.microsoft.com/office/drawing/2014/main" id="{619B9790-455C-A6DC-E764-C07FD11A2FB1}"/>
                  </a:ext>
                </a:extLst>
              </p:cNvPr>
              <p:cNvGrpSpPr/>
              <p:nvPr/>
            </p:nvGrpSpPr>
            <p:grpSpPr>
              <a:xfrm>
                <a:off x="4171393" y="558670"/>
                <a:ext cx="3429300" cy="4957997"/>
                <a:chOff x="4171393" y="558670"/>
                <a:chExt cx="3429300" cy="4957997"/>
              </a:xfrm>
            </p:grpSpPr>
            <p:pic>
              <p:nvPicPr>
                <p:cNvPr id="349" name="Picture 348">
                  <a:extLst>
                    <a:ext uri="{FF2B5EF4-FFF2-40B4-BE49-F238E27FC236}">
                      <a16:creationId xmlns:a16="http://schemas.microsoft.com/office/drawing/2014/main" id="{323DC6FC-731C-E6EB-5ABF-5A680F9E518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903894" y="1762725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350" name="Picture 349">
                  <a:extLst>
                    <a:ext uri="{FF2B5EF4-FFF2-40B4-BE49-F238E27FC236}">
                      <a16:creationId xmlns:a16="http://schemas.microsoft.com/office/drawing/2014/main" id="{BDD2EA4A-BCE1-FEA8-CD28-C1E3A440A96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056977" y="-326914"/>
                  <a:ext cx="1433343" cy="3204511"/>
                </a:xfrm>
                <a:prstGeom prst="rect">
                  <a:avLst/>
                </a:prstGeom>
              </p:spPr>
            </p:pic>
            <p:pic>
              <p:nvPicPr>
                <p:cNvPr id="351" name="Picture 350">
                  <a:extLst>
                    <a:ext uri="{FF2B5EF4-FFF2-40B4-BE49-F238E27FC236}">
                      <a16:creationId xmlns:a16="http://schemas.microsoft.com/office/drawing/2014/main" id="{8833E6D3-2D19-B13E-6E0C-D2456615624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 flipV="1">
                  <a:off x="4960136" y="2363419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352" name="Picture 351">
                  <a:extLst>
                    <a:ext uri="{FF2B5EF4-FFF2-40B4-BE49-F238E27FC236}">
                      <a16:creationId xmlns:a16="http://schemas.microsoft.com/office/drawing/2014/main" id="{D7949C5E-B31E-2046-F844-366B39D549F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886495" y="2545269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353" name="Picture 352">
                  <a:extLst>
                    <a:ext uri="{FF2B5EF4-FFF2-40B4-BE49-F238E27FC236}">
                      <a16:creationId xmlns:a16="http://schemas.microsoft.com/office/drawing/2014/main" id="{1D2734BD-AB78-D9FE-03AD-F3EEA3C0886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>
                  <a:off x="4952668" y="380362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354" name="Picture 353">
                  <a:extLst>
                    <a:ext uri="{FF2B5EF4-FFF2-40B4-BE49-F238E27FC236}">
                      <a16:creationId xmlns:a16="http://schemas.microsoft.com/office/drawing/2014/main" id="{BFE6FE94-242E-5758-F12A-256F7EC0CA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075746" y="3197740"/>
                  <a:ext cx="1433343" cy="3204511"/>
                </a:xfrm>
                <a:prstGeom prst="rect">
                  <a:avLst/>
                </a:prstGeom>
              </p:spPr>
            </p:pic>
          </p:grpSp>
          <p:grpSp>
            <p:nvGrpSpPr>
              <p:cNvPr id="342" name="Group 341">
                <a:extLst>
                  <a:ext uri="{FF2B5EF4-FFF2-40B4-BE49-F238E27FC236}">
                    <a16:creationId xmlns:a16="http://schemas.microsoft.com/office/drawing/2014/main" id="{A370A722-7F02-B110-C7B6-75EAE5E8E40E}"/>
                  </a:ext>
                </a:extLst>
              </p:cNvPr>
              <p:cNvGrpSpPr/>
              <p:nvPr/>
            </p:nvGrpSpPr>
            <p:grpSpPr>
              <a:xfrm flipH="1">
                <a:off x="7242956" y="541920"/>
                <a:ext cx="3429300" cy="4957997"/>
                <a:chOff x="4171393" y="558670"/>
                <a:chExt cx="3429300" cy="4957997"/>
              </a:xfrm>
            </p:grpSpPr>
            <p:pic>
              <p:nvPicPr>
                <p:cNvPr id="343" name="Picture 342">
                  <a:extLst>
                    <a:ext uri="{FF2B5EF4-FFF2-40B4-BE49-F238E27FC236}">
                      <a16:creationId xmlns:a16="http://schemas.microsoft.com/office/drawing/2014/main" id="{5872FBAB-FD5D-973E-55C9-6CD1D31F9B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903894" y="1762725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344" name="Picture 343">
                  <a:extLst>
                    <a:ext uri="{FF2B5EF4-FFF2-40B4-BE49-F238E27FC236}">
                      <a16:creationId xmlns:a16="http://schemas.microsoft.com/office/drawing/2014/main" id="{0932395D-B0BE-0AD1-ECD8-672FCA78509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056977" y="-326914"/>
                  <a:ext cx="1433343" cy="3204511"/>
                </a:xfrm>
                <a:prstGeom prst="rect">
                  <a:avLst/>
                </a:prstGeom>
              </p:spPr>
            </p:pic>
            <p:pic>
              <p:nvPicPr>
                <p:cNvPr id="345" name="Picture 344">
                  <a:extLst>
                    <a:ext uri="{FF2B5EF4-FFF2-40B4-BE49-F238E27FC236}">
                      <a16:creationId xmlns:a16="http://schemas.microsoft.com/office/drawing/2014/main" id="{6C71266E-AFD7-3696-4EC8-9A17F71C105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 flipV="1">
                  <a:off x="4960136" y="2363419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346" name="Picture 345">
                  <a:extLst>
                    <a:ext uri="{FF2B5EF4-FFF2-40B4-BE49-F238E27FC236}">
                      <a16:creationId xmlns:a16="http://schemas.microsoft.com/office/drawing/2014/main" id="{99600D2E-9325-2532-D4A9-6C6788E80A4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886495" y="2545269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347" name="Picture 346">
                  <a:extLst>
                    <a:ext uri="{FF2B5EF4-FFF2-40B4-BE49-F238E27FC236}">
                      <a16:creationId xmlns:a16="http://schemas.microsoft.com/office/drawing/2014/main" id="{CFD47D49-5BF5-5142-0A03-B6A200310E4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>
                  <a:off x="4952668" y="380362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348" name="Picture 347">
                  <a:extLst>
                    <a:ext uri="{FF2B5EF4-FFF2-40B4-BE49-F238E27FC236}">
                      <a16:creationId xmlns:a16="http://schemas.microsoft.com/office/drawing/2014/main" id="{D499C372-ED01-6915-27F2-CB96359AFE0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075746" y="3197740"/>
                  <a:ext cx="1433343" cy="3204511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55" name="Group 354">
              <a:extLst>
                <a:ext uri="{FF2B5EF4-FFF2-40B4-BE49-F238E27FC236}">
                  <a16:creationId xmlns:a16="http://schemas.microsoft.com/office/drawing/2014/main" id="{542E52BF-D331-156D-537D-02CBF2FD783A}"/>
                </a:ext>
              </a:extLst>
            </p:cNvPr>
            <p:cNvGrpSpPr/>
            <p:nvPr userDrawn="1"/>
          </p:nvGrpSpPr>
          <p:grpSpPr>
            <a:xfrm rot="5400000">
              <a:off x="9423823" y="3598919"/>
              <a:ext cx="1773830" cy="1357413"/>
              <a:chOff x="4171393" y="541920"/>
              <a:chExt cx="6500863" cy="4974747"/>
            </a:xfrm>
          </p:grpSpPr>
          <p:grpSp>
            <p:nvGrpSpPr>
              <p:cNvPr id="356" name="Group 355">
                <a:extLst>
                  <a:ext uri="{FF2B5EF4-FFF2-40B4-BE49-F238E27FC236}">
                    <a16:creationId xmlns:a16="http://schemas.microsoft.com/office/drawing/2014/main" id="{FD8A55F6-F679-564C-8B6B-F7B1AD42D44A}"/>
                  </a:ext>
                </a:extLst>
              </p:cNvPr>
              <p:cNvGrpSpPr/>
              <p:nvPr/>
            </p:nvGrpSpPr>
            <p:grpSpPr>
              <a:xfrm>
                <a:off x="4171393" y="558670"/>
                <a:ext cx="3429300" cy="4957997"/>
                <a:chOff x="4171393" y="558670"/>
                <a:chExt cx="3429300" cy="4957997"/>
              </a:xfrm>
            </p:grpSpPr>
            <p:pic>
              <p:nvPicPr>
                <p:cNvPr id="364" name="Picture 363">
                  <a:extLst>
                    <a:ext uri="{FF2B5EF4-FFF2-40B4-BE49-F238E27FC236}">
                      <a16:creationId xmlns:a16="http://schemas.microsoft.com/office/drawing/2014/main" id="{D5D9F14E-4C9C-D873-160C-A00F438438D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903894" y="1762725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365" name="Picture 364">
                  <a:extLst>
                    <a:ext uri="{FF2B5EF4-FFF2-40B4-BE49-F238E27FC236}">
                      <a16:creationId xmlns:a16="http://schemas.microsoft.com/office/drawing/2014/main" id="{855EDA6F-09E2-6BA7-3485-37B1445D8F2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056977" y="-326914"/>
                  <a:ext cx="1433343" cy="3204511"/>
                </a:xfrm>
                <a:prstGeom prst="rect">
                  <a:avLst/>
                </a:prstGeom>
              </p:spPr>
            </p:pic>
            <p:pic>
              <p:nvPicPr>
                <p:cNvPr id="366" name="Picture 365">
                  <a:extLst>
                    <a:ext uri="{FF2B5EF4-FFF2-40B4-BE49-F238E27FC236}">
                      <a16:creationId xmlns:a16="http://schemas.microsoft.com/office/drawing/2014/main" id="{821907A9-9E38-6893-53D9-DDA77D39C5E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 flipV="1">
                  <a:off x="4960136" y="2363419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367" name="Picture 366">
                  <a:extLst>
                    <a:ext uri="{FF2B5EF4-FFF2-40B4-BE49-F238E27FC236}">
                      <a16:creationId xmlns:a16="http://schemas.microsoft.com/office/drawing/2014/main" id="{4A1BE7F8-AF9B-7D0E-AED3-A6C712FBAA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886495" y="2545269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368" name="Picture 367">
                  <a:extLst>
                    <a:ext uri="{FF2B5EF4-FFF2-40B4-BE49-F238E27FC236}">
                      <a16:creationId xmlns:a16="http://schemas.microsoft.com/office/drawing/2014/main" id="{54EAA018-9087-29A9-3713-09D2D0B891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>
                  <a:off x="4952668" y="380362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369" name="Picture 368">
                  <a:extLst>
                    <a:ext uri="{FF2B5EF4-FFF2-40B4-BE49-F238E27FC236}">
                      <a16:creationId xmlns:a16="http://schemas.microsoft.com/office/drawing/2014/main" id="{3BC91189-3B36-AA90-B1DA-68940A0330E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075746" y="3197740"/>
                  <a:ext cx="1433343" cy="3204511"/>
                </a:xfrm>
                <a:prstGeom prst="rect">
                  <a:avLst/>
                </a:prstGeom>
              </p:spPr>
            </p:pic>
          </p:grpSp>
          <p:grpSp>
            <p:nvGrpSpPr>
              <p:cNvPr id="357" name="Group 356">
                <a:extLst>
                  <a:ext uri="{FF2B5EF4-FFF2-40B4-BE49-F238E27FC236}">
                    <a16:creationId xmlns:a16="http://schemas.microsoft.com/office/drawing/2014/main" id="{C34A22FB-65F5-EA16-CB85-9E80A03D26CA}"/>
                  </a:ext>
                </a:extLst>
              </p:cNvPr>
              <p:cNvGrpSpPr/>
              <p:nvPr/>
            </p:nvGrpSpPr>
            <p:grpSpPr>
              <a:xfrm flipH="1">
                <a:off x="7242956" y="541920"/>
                <a:ext cx="3429300" cy="4957997"/>
                <a:chOff x="4171393" y="558670"/>
                <a:chExt cx="3429300" cy="4957997"/>
              </a:xfrm>
            </p:grpSpPr>
            <p:pic>
              <p:nvPicPr>
                <p:cNvPr id="358" name="Picture 357">
                  <a:extLst>
                    <a:ext uri="{FF2B5EF4-FFF2-40B4-BE49-F238E27FC236}">
                      <a16:creationId xmlns:a16="http://schemas.microsoft.com/office/drawing/2014/main" id="{C0AEB5F2-9CFC-791F-664F-11251184B5E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903894" y="1762725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359" name="Picture 358">
                  <a:extLst>
                    <a:ext uri="{FF2B5EF4-FFF2-40B4-BE49-F238E27FC236}">
                      <a16:creationId xmlns:a16="http://schemas.microsoft.com/office/drawing/2014/main" id="{2FDDE2B8-5C82-532D-0581-C7FC5CE7077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056977" y="-326914"/>
                  <a:ext cx="1433343" cy="3204511"/>
                </a:xfrm>
                <a:prstGeom prst="rect">
                  <a:avLst/>
                </a:prstGeom>
              </p:spPr>
            </p:pic>
            <p:pic>
              <p:nvPicPr>
                <p:cNvPr id="360" name="Picture 359">
                  <a:extLst>
                    <a:ext uri="{FF2B5EF4-FFF2-40B4-BE49-F238E27FC236}">
                      <a16:creationId xmlns:a16="http://schemas.microsoft.com/office/drawing/2014/main" id="{E2F151DB-405C-8CB5-BF02-5088B2E4FAF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 flipV="1">
                  <a:off x="4960136" y="2363419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361" name="Picture 360">
                  <a:extLst>
                    <a:ext uri="{FF2B5EF4-FFF2-40B4-BE49-F238E27FC236}">
                      <a16:creationId xmlns:a16="http://schemas.microsoft.com/office/drawing/2014/main" id="{1937DBB4-9416-7B86-DD7B-3EEF98498A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886495" y="2545269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362" name="Picture 361">
                  <a:extLst>
                    <a:ext uri="{FF2B5EF4-FFF2-40B4-BE49-F238E27FC236}">
                      <a16:creationId xmlns:a16="http://schemas.microsoft.com/office/drawing/2014/main" id="{2B840543-AD26-DCD2-6E0F-890A10D48E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>
                  <a:off x="4952668" y="380362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363" name="Picture 362">
                  <a:extLst>
                    <a:ext uri="{FF2B5EF4-FFF2-40B4-BE49-F238E27FC236}">
                      <a16:creationId xmlns:a16="http://schemas.microsoft.com/office/drawing/2014/main" id="{5FB73249-EE7F-5D0C-F451-A08673F722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075746" y="3197740"/>
                  <a:ext cx="1433343" cy="3204511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70" name="Group 369">
              <a:extLst>
                <a:ext uri="{FF2B5EF4-FFF2-40B4-BE49-F238E27FC236}">
                  <a16:creationId xmlns:a16="http://schemas.microsoft.com/office/drawing/2014/main" id="{D3BEBBC7-7421-2CDC-D649-E14888C6899E}"/>
                </a:ext>
              </a:extLst>
            </p:cNvPr>
            <p:cNvGrpSpPr/>
            <p:nvPr userDrawn="1"/>
          </p:nvGrpSpPr>
          <p:grpSpPr>
            <a:xfrm rot="5400000">
              <a:off x="8114526" y="3584320"/>
              <a:ext cx="1773830" cy="1357413"/>
              <a:chOff x="4171393" y="541920"/>
              <a:chExt cx="6500863" cy="4974747"/>
            </a:xfrm>
          </p:grpSpPr>
          <p:grpSp>
            <p:nvGrpSpPr>
              <p:cNvPr id="371" name="Group 370">
                <a:extLst>
                  <a:ext uri="{FF2B5EF4-FFF2-40B4-BE49-F238E27FC236}">
                    <a16:creationId xmlns:a16="http://schemas.microsoft.com/office/drawing/2014/main" id="{FD35F99D-6B5F-0515-A29F-E6AD5E63BBD1}"/>
                  </a:ext>
                </a:extLst>
              </p:cNvPr>
              <p:cNvGrpSpPr/>
              <p:nvPr/>
            </p:nvGrpSpPr>
            <p:grpSpPr>
              <a:xfrm>
                <a:off x="4171393" y="558670"/>
                <a:ext cx="3429300" cy="4957997"/>
                <a:chOff x="4171393" y="558670"/>
                <a:chExt cx="3429300" cy="4957997"/>
              </a:xfrm>
            </p:grpSpPr>
            <p:pic>
              <p:nvPicPr>
                <p:cNvPr id="379" name="Picture 378">
                  <a:extLst>
                    <a:ext uri="{FF2B5EF4-FFF2-40B4-BE49-F238E27FC236}">
                      <a16:creationId xmlns:a16="http://schemas.microsoft.com/office/drawing/2014/main" id="{4A197C36-6E6E-3076-1A23-593301D7200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903894" y="1762725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380" name="Picture 379">
                  <a:extLst>
                    <a:ext uri="{FF2B5EF4-FFF2-40B4-BE49-F238E27FC236}">
                      <a16:creationId xmlns:a16="http://schemas.microsoft.com/office/drawing/2014/main" id="{3BAE783E-FDA4-709E-04DB-1CA7CBDCF5E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056977" y="-326914"/>
                  <a:ext cx="1433343" cy="3204511"/>
                </a:xfrm>
                <a:prstGeom prst="rect">
                  <a:avLst/>
                </a:prstGeom>
              </p:spPr>
            </p:pic>
            <p:pic>
              <p:nvPicPr>
                <p:cNvPr id="381" name="Picture 380">
                  <a:extLst>
                    <a:ext uri="{FF2B5EF4-FFF2-40B4-BE49-F238E27FC236}">
                      <a16:creationId xmlns:a16="http://schemas.microsoft.com/office/drawing/2014/main" id="{022A5F5E-461A-6769-2A46-952179613D5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 flipV="1">
                  <a:off x="4960136" y="2363419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382" name="Picture 381">
                  <a:extLst>
                    <a:ext uri="{FF2B5EF4-FFF2-40B4-BE49-F238E27FC236}">
                      <a16:creationId xmlns:a16="http://schemas.microsoft.com/office/drawing/2014/main" id="{708462D0-1420-1E6C-B4A0-F8EFE3F29D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886495" y="2545269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383" name="Picture 382">
                  <a:extLst>
                    <a:ext uri="{FF2B5EF4-FFF2-40B4-BE49-F238E27FC236}">
                      <a16:creationId xmlns:a16="http://schemas.microsoft.com/office/drawing/2014/main" id="{A6D79507-1051-613F-AB70-0AEECB6F0C3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>
                  <a:off x="4952668" y="380362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384" name="Picture 383">
                  <a:extLst>
                    <a:ext uri="{FF2B5EF4-FFF2-40B4-BE49-F238E27FC236}">
                      <a16:creationId xmlns:a16="http://schemas.microsoft.com/office/drawing/2014/main" id="{00F3E46B-632A-402D-A470-C1298368FA1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075746" y="3197740"/>
                  <a:ext cx="1433343" cy="3204511"/>
                </a:xfrm>
                <a:prstGeom prst="rect">
                  <a:avLst/>
                </a:prstGeom>
              </p:spPr>
            </p:pic>
          </p:grpSp>
          <p:grpSp>
            <p:nvGrpSpPr>
              <p:cNvPr id="372" name="Group 371">
                <a:extLst>
                  <a:ext uri="{FF2B5EF4-FFF2-40B4-BE49-F238E27FC236}">
                    <a16:creationId xmlns:a16="http://schemas.microsoft.com/office/drawing/2014/main" id="{56411D84-A078-760D-8168-179AA7F941EF}"/>
                  </a:ext>
                </a:extLst>
              </p:cNvPr>
              <p:cNvGrpSpPr/>
              <p:nvPr/>
            </p:nvGrpSpPr>
            <p:grpSpPr>
              <a:xfrm flipH="1">
                <a:off x="7242956" y="541920"/>
                <a:ext cx="3429300" cy="4957997"/>
                <a:chOff x="4171393" y="558670"/>
                <a:chExt cx="3429300" cy="4957997"/>
              </a:xfrm>
            </p:grpSpPr>
            <p:pic>
              <p:nvPicPr>
                <p:cNvPr id="373" name="Picture 372">
                  <a:extLst>
                    <a:ext uri="{FF2B5EF4-FFF2-40B4-BE49-F238E27FC236}">
                      <a16:creationId xmlns:a16="http://schemas.microsoft.com/office/drawing/2014/main" id="{1B113CD5-2DD1-29A2-384E-2E3FFFD52D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903894" y="1762725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374" name="Picture 373">
                  <a:extLst>
                    <a:ext uri="{FF2B5EF4-FFF2-40B4-BE49-F238E27FC236}">
                      <a16:creationId xmlns:a16="http://schemas.microsoft.com/office/drawing/2014/main" id="{91DF5A03-B5B2-64EA-7F97-A56F63544F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056977" y="-326914"/>
                  <a:ext cx="1433343" cy="3204511"/>
                </a:xfrm>
                <a:prstGeom prst="rect">
                  <a:avLst/>
                </a:prstGeom>
              </p:spPr>
            </p:pic>
            <p:pic>
              <p:nvPicPr>
                <p:cNvPr id="375" name="Picture 374">
                  <a:extLst>
                    <a:ext uri="{FF2B5EF4-FFF2-40B4-BE49-F238E27FC236}">
                      <a16:creationId xmlns:a16="http://schemas.microsoft.com/office/drawing/2014/main" id="{36A5D86C-ED80-F951-12BF-1D8FBBBEB4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 flipV="1">
                  <a:off x="4960136" y="2363419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376" name="Picture 375">
                  <a:extLst>
                    <a:ext uri="{FF2B5EF4-FFF2-40B4-BE49-F238E27FC236}">
                      <a16:creationId xmlns:a16="http://schemas.microsoft.com/office/drawing/2014/main" id="{BAF42237-3035-F409-9395-445FF14223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886495" y="2545269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377" name="Picture 376">
                  <a:extLst>
                    <a:ext uri="{FF2B5EF4-FFF2-40B4-BE49-F238E27FC236}">
                      <a16:creationId xmlns:a16="http://schemas.microsoft.com/office/drawing/2014/main" id="{A6AF9B0F-D94C-BC2B-AD16-15602589458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>
                  <a:off x="4952668" y="380362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378" name="Picture 377">
                  <a:extLst>
                    <a:ext uri="{FF2B5EF4-FFF2-40B4-BE49-F238E27FC236}">
                      <a16:creationId xmlns:a16="http://schemas.microsoft.com/office/drawing/2014/main" id="{EFBAFD05-CF24-4C77-A738-4EB43A3E6E8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075746" y="3197740"/>
                  <a:ext cx="1433343" cy="3204511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85" name="Group 384">
              <a:extLst>
                <a:ext uri="{FF2B5EF4-FFF2-40B4-BE49-F238E27FC236}">
                  <a16:creationId xmlns:a16="http://schemas.microsoft.com/office/drawing/2014/main" id="{4BDDDC52-96D4-BC3A-D69E-1B9618B3768B}"/>
                </a:ext>
              </a:extLst>
            </p:cNvPr>
            <p:cNvGrpSpPr/>
            <p:nvPr userDrawn="1"/>
          </p:nvGrpSpPr>
          <p:grpSpPr>
            <a:xfrm rot="5400000">
              <a:off x="6805229" y="3575769"/>
              <a:ext cx="1773830" cy="1357413"/>
              <a:chOff x="4171393" y="541920"/>
              <a:chExt cx="6500863" cy="4974747"/>
            </a:xfrm>
          </p:grpSpPr>
          <p:grpSp>
            <p:nvGrpSpPr>
              <p:cNvPr id="386" name="Group 385">
                <a:extLst>
                  <a:ext uri="{FF2B5EF4-FFF2-40B4-BE49-F238E27FC236}">
                    <a16:creationId xmlns:a16="http://schemas.microsoft.com/office/drawing/2014/main" id="{02C49450-C0E4-89CB-1975-BB39305425DA}"/>
                  </a:ext>
                </a:extLst>
              </p:cNvPr>
              <p:cNvGrpSpPr/>
              <p:nvPr/>
            </p:nvGrpSpPr>
            <p:grpSpPr>
              <a:xfrm>
                <a:off x="4171393" y="558670"/>
                <a:ext cx="3429300" cy="4957997"/>
                <a:chOff x="4171393" y="558670"/>
                <a:chExt cx="3429300" cy="4957997"/>
              </a:xfrm>
            </p:grpSpPr>
            <p:pic>
              <p:nvPicPr>
                <p:cNvPr id="394" name="Picture 393">
                  <a:extLst>
                    <a:ext uri="{FF2B5EF4-FFF2-40B4-BE49-F238E27FC236}">
                      <a16:creationId xmlns:a16="http://schemas.microsoft.com/office/drawing/2014/main" id="{08B1D062-6F2B-0BDF-5305-CDE6C57849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903894" y="1762725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395" name="Picture 394">
                  <a:extLst>
                    <a:ext uri="{FF2B5EF4-FFF2-40B4-BE49-F238E27FC236}">
                      <a16:creationId xmlns:a16="http://schemas.microsoft.com/office/drawing/2014/main" id="{578085A0-0A69-CD02-D7EB-0F76D0FAB5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056977" y="-326914"/>
                  <a:ext cx="1433343" cy="3204511"/>
                </a:xfrm>
                <a:prstGeom prst="rect">
                  <a:avLst/>
                </a:prstGeom>
              </p:spPr>
            </p:pic>
            <p:pic>
              <p:nvPicPr>
                <p:cNvPr id="396" name="Picture 395">
                  <a:extLst>
                    <a:ext uri="{FF2B5EF4-FFF2-40B4-BE49-F238E27FC236}">
                      <a16:creationId xmlns:a16="http://schemas.microsoft.com/office/drawing/2014/main" id="{78B2E6A0-60C7-EE88-C383-421F131EC89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 flipV="1">
                  <a:off x="4960136" y="2363419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397" name="Picture 396">
                  <a:extLst>
                    <a:ext uri="{FF2B5EF4-FFF2-40B4-BE49-F238E27FC236}">
                      <a16:creationId xmlns:a16="http://schemas.microsoft.com/office/drawing/2014/main" id="{75820F1D-E806-FFA6-E72A-6EC6EB2310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886495" y="2545269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398" name="Picture 397">
                  <a:extLst>
                    <a:ext uri="{FF2B5EF4-FFF2-40B4-BE49-F238E27FC236}">
                      <a16:creationId xmlns:a16="http://schemas.microsoft.com/office/drawing/2014/main" id="{7B6E41C0-D9E2-4C19-3DEE-6AFC1E46E91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>
                  <a:off x="4952668" y="380362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399" name="Picture 398">
                  <a:extLst>
                    <a:ext uri="{FF2B5EF4-FFF2-40B4-BE49-F238E27FC236}">
                      <a16:creationId xmlns:a16="http://schemas.microsoft.com/office/drawing/2014/main" id="{9C70AE9C-DC45-261C-BAFC-5AFD0567B94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075746" y="3197740"/>
                  <a:ext cx="1433343" cy="3204511"/>
                </a:xfrm>
                <a:prstGeom prst="rect">
                  <a:avLst/>
                </a:prstGeom>
              </p:spPr>
            </p:pic>
          </p:grpSp>
          <p:grpSp>
            <p:nvGrpSpPr>
              <p:cNvPr id="387" name="Group 386">
                <a:extLst>
                  <a:ext uri="{FF2B5EF4-FFF2-40B4-BE49-F238E27FC236}">
                    <a16:creationId xmlns:a16="http://schemas.microsoft.com/office/drawing/2014/main" id="{51A121E3-BBEC-25F8-107C-DEE145C2D5E1}"/>
                  </a:ext>
                </a:extLst>
              </p:cNvPr>
              <p:cNvGrpSpPr/>
              <p:nvPr/>
            </p:nvGrpSpPr>
            <p:grpSpPr>
              <a:xfrm flipH="1">
                <a:off x="7242956" y="541920"/>
                <a:ext cx="3429300" cy="4957997"/>
                <a:chOff x="4171393" y="558670"/>
                <a:chExt cx="3429300" cy="4957997"/>
              </a:xfrm>
            </p:grpSpPr>
            <p:pic>
              <p:nvPicPr>
                <p:cNvPr id="388" name="Picture 387">
                  <a:extLst>
                    <a:ext uri="{FF2B5EF4-FFF2-40B4-BE49-F238E27FC236}">
                      <a16:creationId xmlns:a16="http://schemas.microsoft.com/office/drawing/2014/main" id="{7225790B-4395-A937-E936-DF7279D1DD9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903894" y="1762725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389" name="Picture 388">
                  <a:extLst>
                    <a:ext uri="{FF2B5EF4-FFF2-40B4-BE49-F238E27FC236}">
                      <a16:creationId xmlns:a16="http://schemas.microsoft.com/office/drawing/2014/main" id="{95C5B4E6-5839-8EB9-65D0-EAC22AC05C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056977" y="-326914"/>
                  <a:ext cx="1433343" cy="3204511"/>
                </a:xfrm>
                <a:prstGeom prst="rect">
                  <a:avLst/>
                </a:prstGeom>
              </p:spPr>
            </p:pic>
            <p:pic>
              <p:nvPicPr>
                <p:cNvPr id="390" name="Picture 389">
                  <a:extLst>
                    <a:ext uri="{FF2B5EF4-FFF2-40B4-BE49-F238E27FC236}">
                      <a16:creationId xmlns:a16="http://schemas.microsoft.com/office/drawing/2014/main" id="{2F04F11B-3256-1D46-25BF-492C805CF6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 flipV="1">
                  <a:off x="4960136" y="2363419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391" name="Picture 390">
                  <a:extLst>
                    <a:ext uri="{FF2B5EF4-FFF2-40B4-BE49-F238E27FC236}">
                      <a16:creationId xmlns:a16="http://schemas.microsoft.com/office/drawing/2014/main" id="{6210A90E-D9E1-B31F-F52F-4808D52E643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886495" y="2545269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392" name="Picture 391">
                  <a:extLst>
                    <a:ext uri="{FF2B5EF4-FFF2-40B4-BE49-F238E27FC236}">
                      <a16:creationId xmlns:a16="http://schemas.microsoft.com/office/drawing/2014/main" id="{EA387028-EEDB-9A0F-75B8-1FECBB97AD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>
                  <a:off x="4952668" y="380362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393" name="Picture 392">
                  <a:extLst>
                    <a:ext uri="{FF2B5EF4-FFF2-40B4-BE49-F238E27FC236}">
                      <a16:creationId xmlns:a16="http://schemas.microsoft.com/office/drawing/2014/main" id="{2AE4098C-884F-C377-3602-257A7677484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075746" y="3197740"/>
                  <a:ext cx="1433343" cy="3204511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400" name="Group 399">
              <a:extLst>
                <a:ext uri="{FF2B5EF4-FFF2-40B4-BE49-F238E27FC236}">
                  <a16:creationId xmlns:a16="http://schemas.microsoft.com/office/drawing/2014/main" id="{77B8DC18-DA53-217E-5A3B-0073DC3C8A61}"/>
                </a:ext>
              </a:extLst>
            </p:cNvPr>
            <p:cNvGrpSpPr/>
            <p:nvPr userDrawn="1"/>
          </p:nvGrpSpPr>
          <p:grpSpPr>
            <a:xfrm rot="5400000">
              <a:off x="10741230" y="5329831"/>
              <a:ext cx="1773830" cy="1357413"/>
              <a:chOff x="4171393" y="541920"/>
              <a:chExt cx="6500863" cy="4974747"/>
            </a:xfrm>
          </p:grpSpPr>
          <p:grpSp>
            <p:nvGrpSpPr>
              <p:cNvPr id="401" name="Group 400">
                <a:extLst>
                  <a:ext uri="{FF2B5EF4-FFF2-40B4-BE49-F238E27FC236}">
                    <a16:creationId xmlns:a16="http://schemas.microsoft.com/office/drawing/2014/main" id="{C98F2B0B-D9A5-7D60-B3CA-9954754BA7E5}"/>
                  </a:ext>
                </a:extLst>
              </p:cNvPr>
              <p:cNvGrpSpPr/>
              <p:nvPr/>
            </p:nvGrpSpPr>
            <p:grpSpPr>
              <a:xfrm>
                <a:off x="4171393" y="558670"/>
                <a:ext cx="3429300" cy="4957997"/>
                <a:chOff x="4171393" y="558670"/>
                <a:chExt cx="3429300" cy="4957997"/>
              </a:xfrm>
            </p:grpSpPr>
            <p:pic>
              <p:nvPicPr>
                <p:cNvPr id="409" name="Picture 408">
                  <a:extLst>
                    <a:ext uri="{FF2B5EF4-FFF2-40B4-BE49-F238E27FC236}">
                      <a16:creationId xmlns:a16="http://schemas.microsoft.com/office/drawing/2014/main" id="{F28431AF-D5CF-94D9-20BD-817C946CB7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903894" y="1762725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410" name="Picture 409">
                  <a:extLst>
                    <a:ext uri="{FF2B5EF4-FFF2-40B4-BE49-F238E27FC236}">
                      <a16:creationId xmlns:a16="http://schemas.microsoft.com/office/drawing/2014/main" id="{1824106A-93AE-2DC2-DCF0-F22E0B7DBED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056977" y="-326914"/>
                  <a:ext cx="1433343" cy="3204511"/>
                </a:xfrm>
                <a:prstGeom prst="rect">
                  <a:avLst/>
                </a:prstGeom>
              </p:spPr>
            </p:pic>
            <p:pic>
              <p:nvPicPr>
                <p:cNvPr id="411" name="Picture 410">
                  <a:extLst>
                    <a:ext uri="{FF2B5EF4-FFF2-40B4-BE49-F238E27FC236}">
                      <a16:creationId xmlns:a16="http://schemas.microsoft.com/office/drawing/2014/main" id="{6BA20B55-01E3-B37E-5F1C-2FCB332D105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 flipV="1">
                  <a:off x="4960136" y="2363419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412" name="Picture 411">
                  <a:extLst>
                    <a:ext uri="{FF2B5EF4-FFF2-40B4-BE49-F238E27FC236}">
                      <a16:creationId xmlns:a16="http://schemas.microsoft.com/office/drawing/2014/main" id="{C2AC3665-339A-77F1-7B90-A23C65C638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886495" y="2545269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413" name="Picture 412">
                  <a:extLst>
                    <a:ext uri="{FF2B5EF4-FFF2-40B4-BE49-F238E27FC236}">
                      <a16:creationId xmlns:a16="http://schemas.microsoft.com/office/drawing/2014/main" id="{8993AEEC-BD7D-1E72-2010-4924CE9AD44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>
                  <a:off x="4952668" y="380362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414" name="Picture 413">
                  <a:extLst>
                    <a:ext uri="{FF2B5EF4-FFF2-40B4-BE49-F238E27FC236}">
                      <a16:creationId xmlns:a16="http://schemas.microsoft.com/office/drawing/2014/main" id="{058B80A3-1EB1-03B5-FE77-2F6A353029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075746" y="3197740"/>
                  <a:ext cx="1433343" cy="3204511"/>
                </a:xfrm>
                <a:prstGeom prst="rect">
                  <a:avLst/>
                </a:prstGeom>
              </p:spPr>
            </p:pic>
          </p:grpSp>
          <p:grpSp>
            <p:nvGrpSpPr>
              <p:cNvPr id="402" name="Group 401">
                <a:extLst>
                  <a:ext uri="{FF2B5EF4-FFF2-40B4-BE49-F238E27FC236}">
                    <a16:creationId xmlns:a16="http://schemas.microsoft.com/office/drawing/2014/main" id="{3A8351A4-22B1-3F0C-06DA-6437D7C9B596}"/>
                  </a:ext>
                </a:extLst>
              </p:cNvPr>
              <p:cNvGrpSpPr/>
              <p:nvPr/>
            </p:nvGrpSpPr>
            <p:grpSpPr>
              <a:xfrm flipH="1">
                <a:off x="7242956" y="541920"/>
                <a:ext cx="3429300" cy="4957997"/>
                <a:chOff x="4171393" y="558670"/>
                <a:chExt cx="3429300" cy="4957997"/>
              </a:xfrm>
            </p:grpSpPr>
            <p:pic>
              <p:nvPicPr>
                <p:cNvPr id="403" name="Picture 402">
                  <a:extLst>
                    <a:ext uri="{FF2B5EF4-FFF2-40B4-BE49-F238E27FC236}">
                      <a16:creationId xmlns:a16="http://schemas.microsoft.com/office/drawing/2014/main" id="{7A649D33-DABB-223E-C2B1-47776AF4CC9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903894" y="1762725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404" name="Picture 403">
                  <a:extLst>
                    <a:ext uri="{FF2B5EF4-FFF2-40B4-BE49-F238E27FC236}">
                      <a16:creationId xmlns:a16="http://schemas.microsoft.com/office/drawing/2014/main" id="{6BC1419C-1BCC-6E9D-95C2-0653E27D349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056977" y="-326914"/>
                  <a:ext cx="1433343" cy="3204511"/>
                </a:xfrm>
                <a:prstGeom prst="rect">
                  <a:avLst/>
                </a:prstGeom>
              </p:spPr>
            </p:pic>
            <p:pic>
              <p:nvPicPr>
                <p:cNvPr id="405" name="Picture 404">
                  <a:extLst>
                    <a:ext uri="{FF2B5EF4-FFF2-40B4-BE49-F238E27FC236}">
                      <a16:creationId xmlns:a16="http://schemas.microsoft.com/office/drawing/2014/main" id="{1BC001F4-641F-8933-73E3-2175BECF1D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 flipV="1">
                  <a:off x="4960136" y="2363419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406" name="Picture 405">
                  <a:extLst>
                    <a:ext uri="{FF2B5EF4-FFF2-40B4-BE49-F238E27FC236}">
                      <a16:creationId xmlns:a16="http://schemas.microsoft.com/office/drawing/2014/main" id="{8C3A023B-E8B5-D3B5-B246-EC7562D257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886495" y="2545269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407" name="Picture 406">
                  <a:extLst>
                    <a:ext uri="{FF2B5EF4-FFF2-40B4-BE49-F238E27FC236}">
                      <a16:creationId xmlns:a16="http://schemas.microsoft.com/office/drawing/2014/main" id="{7C548CC2-985B-92DD-0500-CC139D0DFD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>
                  <a:off x="4952668" y="380362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408" name="Picture 407">
                  <a:extLst>
                    <a:ext uri="{FF2B5EF4-FFF2-40B4-BE49-F238E27FC236}">
                      <a16:creationId xmlns:a16="http://schemas.microsoft.com/office/drawing/2014/main" id="{B44A960B-45D6-F54A-4346-E3672E28CDD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075746" y="3197740"/>
                  <a:ext cx="1433343" cy="3204511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415" name="Group 414">
              <a:extLst>
                <a:ext uri="{FF2B5EF4-FFF2-40B4-BE49-F238E27FC236}">
                  <a16:creationId xmlns:a16="http://schemas.microsoft.com/office/drawing/2014/main" id="{87BCE876-BAC6-CEBD-05F4-E44349856A98}"/>
                </a:ext>
              </a:extLst>
            </p:cNvPr>
            <p:cNvGrpSpPr/>
            <p:nvPr userDrawn="1"/>
          </p:nvGrpSpPr>
          <p:grpSpPr>
            <a:xfrm rot="5400000">
              <a:off x="9431933" y="5322423"/>
              <a:ext cx="1773830" cy="1357413"/>
              <a:chOff x="4171393" y="541920"/>
              <a:chExt cx="6500863" cy="4974747"/>
            </a:xfrm>
          </p:grpSpPr>
          <p:grpSp>
            <p:nvGrpSpPr>
              <p:cNvPr id="416" name="Group 415">
                <a:extLst>
                  <a:ext uri="{FF2B5EF4-FFF2-40B4-BE49-F238E27FC236}">
                    <a16:creationId xmlns:a16="http://schemas.microsoft.com/office/drawing/2014/main" id="{3C3EBAA1-4081-775C-1CEE-4987E0791257}"/>
                  </a:ext>
                </a:extLst>
              </p:cNvPr>
              <p:cNvGrpSpPr/>
              <p:nvPr/>
            </p:nvGrpSpPr>
            <p:grpSpPr>
              <a:xfrm>
                <a:off x="4171393" y="558670"/>
                <a:ext cx="3429300" cy="4957997"/>
                <a:chOff x="4171393" y="558670"/>
                <a:chExt cx="3429300" cy="4957997"/>
              </a:xfrm>
            </p:grpSpPr>
            <p:pic>
              <p:nvPicPr>
                <p:cNvPr id="424" name="Picture 423">
                  <a:extLst>
                    <a:ext uri="{FF2B5EF4-FFF2-40B4-BE49-F238E27FC236}">
                      <a16:creationId xmlns:a16="http://schemas.microsoft.com/office/drawing/2014/main" id="{4E4AB4B8-7E21-DC4F-DFEC-D64B260064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903894" y="1762725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425" name="Picture 424">
                  <a:extLst>
                    <a:ext uri="{FF2B5EF4-FFF2-40B4-BE49-F238E27FC236}">
                      <a16:creationId xmlns:a16="http://schemas.microsoft.com/office/drawing/2014/main" id="{A8A36495-0D52-F2B2-DCDA-499D81C616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056977" y="-326914"/>
                  <a:ext cx="1433343" cy="3204511"/>
                </a:xfrm>
                <a:prstGeom prst="rect">
                  <a:avLst/>
                </a:prstGeom>
              </p:spPr>
            </p:pic>
            <p:pic>
              <p:nvPicPr>
                <p:cNvPr id="426" name="Picture 425">
                  <a:extLst>
                    <a:ext uri="{FF2B5EF4-FFF2-40B4-BE49-F238E27FC236}">
                      <a16:creationId xmlns:a16="http://schemas.microsoft.com/office/drawing/2014/main" id="{F1764EA9-F6DC-6119-7553-659429E380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 flipV="1">
                  <a:off x="4960136" y="2363419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427" name="Picture 426">
                  <a:extLst>
                    <a:ext uri="{FF2B5EF4-FFF2-40B4-BE49-F238E27FC236}">
                      <a16:creationId xmlns:a16="http://schemas.microsoft.com/office/drawing/2014/main" id="{09C97078-918C-56CE-F3A8-4E5D11F403F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886495" y="2545269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428" name="Picture 427">
                  <a:extLst>
                    <a:ext uri="{FF2B5EF4-FFF2-40B4-BE49-F238E27FC236}">
                      <a16:creationId xmlns:a16="http://schemas.microsoft.com/office/drawing/2014/main" id="{5E6CBFA2-45DF-52D6-DE7F-F9F9B1FB54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>
                  <a:off x="4952668" y="380362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429" name="Picture 428">
                  <a:extLst>
                    <a:ext uri="{FF2B5EF4-FFF2-40B4-BE49-F238E27FC236}">
                      <a16:creationId xmlns:a16="http://schemas.microsoft.com/office/drawing/2014/main" id="{40E06F5F-78C0-5286-15C8-EA29684F08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075746" y="3197740"/>
                  <a:ext cx="1433343" cy="3204511"/>
                </a:xfrm>
                <a:prstGeom prst="rect">
                  <a:avLst/>
                </a:prstGeom>
              </p:spPr>
            </p:pic>
          </p:grpSp>
          <p:grpSp>
            <p:nvGrpSpPr>
              <p:cNvPr id="417" name="Group 416">
                <a:extLst>
                  <a:ext uri="{FF2B5EF4-FFF2-40B4-BE49-F238E27FC236}">
                    <a16:creationId xmlns:a16="http://schemas.microsoft.com/office/drawing/2014/main" id="{C5DD642D-9D8E-F49C-6F3E-9612A558A1BE}"/>
                  </a:ext>
                </a:extLst>
              </p:cNvPr>
              <p:cNvGrpSpPr/>
              <p:nvPr/>
            </p:nvGrpSpPr>
            <p:grpSpPr>
              <a:xfrm flipH="1">
                <a:off x="7242956" y="541920"/>
                <a:ext cx="3429300" cy="4957997"/>
                <a:chOff x="4171393" y="558670"/>
                <a:chExt cx="3429300" cy="4957997"/>
              </a:xfrm>
            </p:grpSpPr>
            <p:pic>
              <p:nvPicPr>
                <p:cNvPr id="418" name="Picture 417">
                  <a:extLst>
                    <a:ext uri="{FF2B5EF4-FFF2-40B4-BE49-F238E27FC236}">
                      <a16:creationId xmlns:a16="http://schemas.microsoft.com/office/drawing/2014/main" id="{6BC12355-7FED-F8C3-D480-DD5D09F01F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903894" y="1762725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419" name="Picture 418">
                  <a:extLst>
                    <a:ext uri="{FF2B5EF4-FFF2-40B4-BE49-F238E27FC236}">
                      <a16:creationId xmlns:a16="http://schemas.microsoft.com/office/drawing/2014/main" id="{AE658D07-1426-3830-0DB6-D4CBC4D5F4E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056977" y="-326914"/>
                  <a:ext cx="1433343" cy="3204511"/>
                </a:xfrm>
                <a:prstGeom prst="rect">
                  <a:avLst/>
                </a:prstGeom>
              </p:spPr>
            </p:pic>
            <p:pic>
              <p:nvPicPr>
                <p:cNvPr id="420" name="Picture 419">
                  <a:extLst>
                    <a:ext uri="{FF2B5EF4-FFF2-40B4-BE49-F238E27FC236}">
                      <a16:creationId xmlns:a16="http://schemas.microsoft.com/office/drawing/2014/main" id="{27182A7D-7224-F882-CD81-0F9816AF5CF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 flipV="1">
                  <a:off x="4960136" y="2363419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421" name="Picture 420">
                  <a:extLst>
                    <a:ext uri="{FF2B5EF4-FFF2-40B4-BE49-F238E27FC236}">
                      <a16:creationId xmlns:a16="http://schemas.microsoft.com/office/drawing/2014/main" id="{B0F242CA-4641-2E13-2256-01420228F42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886495" y="2545269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422" name="Picture 421">
                  <a:extLst>
                    <a:ext uri="{FF2B5EF4-FFF2-40B4-BE49-F238E27FC236}">
                      <a16:creationId xmlns:a16="http://schemas.microsoft.com/office/drawing/2014/main" id="{E807A84E-CD37-127F-B01C-9C015DDEE51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>
                  <a:off x="4952668" y="380362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423" name="Picture 422">
                  <a:extLst>
                    <a:ext uri="{FF2B5EF4-FFF2-40B4-BE49-F238E27FC236}">
                      <a16:creationId xmlns:a16="http://schemas.microsoft.com/office/drawing/2014/main" id="{0904AC2A-88BD-EA58-2748-455D3AD238B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075746" y="3197740"/>
                  <a:ext cx="1433343" cy="3204511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430" name="Group 429">
              <a:extLst>
                <a:ext uri="{FF2B5EF4-FFF2-40B4-BE49-F238E27FC236}">
                  <a16:creationId xmlns:a16="http://schemas.microsoft.com/office/drawing/2014/main" id="{CCF9E487-0D16-8C48-A9AC-7103F08A9523}"/>
                </a:ext>
              </a:extLst>
            </p:cNvPr>
            <p:cNvGrpSpPr/>
            <p:nvPr userDrawn="1"/>
          </p:nvGrpSpPr>
          <p:grpSpPr>
            <a:xfrm rot="5400000">
              <a:off x="8122636" y="5307824"/>
              <a:ext cx="1773830" cy="1357413"/>
              <a:chOff x="4171393" y="541920"/>
              <a:chExt cx="6500863" cy="4974747"/>
            </a:xfrm>
          </p:grpSpPr>
          <p:grpSp>
            <p:nvGrpSpPr>
              <p:cNvPr id="431" name="Group 430">
                <a:extLst>
                  <a:ext uri="{FF2B5EF4-FFF2-40B4-BE49-F238E27FC236}">
                    <a16:creationId xmlns:a16="http://schemas.microsoft.com/office/drawing/2014/main" id="{5FF63347-6FE6-319E-25CC-482B9597DBCD}"/>
                  </a:ext>
                </a:extLst>
              </p:cNvPr>
              <p:cNvGrpSpPr/>
              <p:nvPr/>
            </p:nvGrpSpPr>
            <p:grpSpPr>
              <a:xfrm>
                <a:off x="4171393" y="558670"/>
                <a:ext cx="3429300" cy="4957997"/>
                <a:chOff x="4171393" y="558670"/>
                <a:chExt cx="3429300" cy="4957997"/>
              </a:xfrm>
            </p:grpSpPr>
            <p:pic>
              <p:nvPicPr>
                <p:cNvPr id="439" name="Picture 438">
                  <a:extLst>
                    <a:ext uri="{FF2B5EF4-FFF2-40B4-BE49-F238E27FC236}">
                      <a16:creationId xmlns:a16="http://schemas.microsoft.com/office/drawing/2014/main" id="{5C6BBC33-1172-6ACE-CF69-7C131553CAC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903894" y="1762725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440" name="Picture 439">
                  <a:extLst>
                    <a:ext uri="{FF2B5EF4-FFF2-40B4-BE49-F238E27FC236}">
                      <a16:creationId xmlns:a16="http://schemas.microsoft.com/office/drawing/2014/main" id="{22B1BE77-24DB-15E2-7550-13F26CCB0A2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056977" y="-326914"/>
                  <a:ext cx="1433343" cy="3204511"/>
                </a:xfrm>
                <a:prstGeom prst="rect">
                  <a:avLst/>
                </a:prstGeom>
              </p:spPr>
            </p:pic>
            <p:pic>
              <p:nvPicPr>
                <p:cNvPr id="441" name="Picture 440">
                  <a:extLst>
                    <a:ext uri="{FF2B5EF4-FFF2-40B4-BE49-F238E27FC236}">
                      <a16:creationId xmlns:a16="http://schemas.microsoft.com/office/drawing/2014/main" id="{BD25B56B-4CB8-B639-EE84-DF7CCB01793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 flipV="1">
                  <a:off x="4960136" y="2363419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442" name="Picture 441">
                  <a:extLst>
                    <a:ext uri="{FF2B5EF4-FFF2-40B4-BE49-F238E27FC236}">
                      <a16:creationId xmlns:a16="http://schemas.microsoft.com/office/drawing/2014/main" id="{C16CAF26-5552-B25E-E229-F91DED062D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886495" y="2545269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443" name="Picture 442">
                  <a:extLst>
                    <a:ext uri="{FF2B5EF4-FFF2-40B4-BE49-F238E27FC236}">
                      <a16:creationId xmlns:a16="http://schemas.microsoft.com/office/drawing/2014/main" id="{CC50A6ED-15A8-6EC0-9278-7E2E9D9BD0D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>
                  <a:off x="4952668" y="380362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444" name="Picture 443">
                  <a:extLst>
                    <a:ext uri="{FF2B5EF4-FFF2-40B4-BE49-F238E27FC236}">
                      <a16:creationId xmlns:a16="http://schemas.microsoft.com/office/drawing/2014/main" id="{1CF0C008-ACC5-E046-66F5-7B885C06441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075746" y="3197740"/>
                  <a:ext cx="1433343" cy="3204511"/>
                </a:xfrm>
                <a:prstGeom prst="rect">
                  <a:avLst/>
                </a:prstGeom>
              </p:spPr>
            </p:pic>
          </p:grpSp>
          <p:grpSp>
            <p:nvGrpSpPr>
              <p:cNvPr id="432" name="Group 431">
                <a:extLst>
                  <a:ext uri="{FF2B5EF4-FFF2-40B4-BE49-F238E27FC236}">
                    <a16:creationId xmlns:a16="http://schemas.microsoft.com/office/drawing/2014/main" id="{A8B8FE68-DA6E-8A06-4696-9BEE2D8F4770}"/>
                  </a:ext>
                </a:extLst>
              </p:cNvPr>
              <p:cNvGrpSpPr/>
              <p:nvPr/>
            </p:nvGrpSpPr>
            <p:grpSpPr>
              <a:xfrm flipH="1">
                <a:off x="7242956" y="541920"/>
                <a:ext cx="3429300" cy="4957997"/>
                <a:chOff x="4171393" y="558670"/>
                <a:chExt cx="3429300" cy="4957997"/>
              </a:xfrm>
            </p:grpSpPr>
            <p:pic>
              <p:nvPicPr>
                <p:cNvPr id="433" name="Picture 432">
                  <a:extLst>
                    <a:ext uri="{FF2B5EF4-FFF2-40B4-BE49-F238E27FC236}">
                      <a16:creationId xmlns:a16="http://schemas.microsoft.com/office/drawing/2014/main" id="{A9CCAE02-1F06-718B-F756-38AE89BE65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903894" y="1762725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434" name="Picture 433">
                  <a:extLst>
                    <a:ext uri="{FF2B5EF4-FFF2-40B4-BE49-F238E27FC236}">
                      <a16:creationId xmlns:a16="http://schemas.microsoft.com/office/drawing/2014/main" id="{954A283C-E9A9-CB94-646A-766645EEE1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056977" y="-326914"/>
                  <a:ext cx="1433343" cy="3204511"/>
                </a:xfrm>
                <a:prstGeom prst="rect">
                  <a:avLst/>
                </a:prstGeom>
              </p:spPr>
            </p:pic>
            <p:pic>
              <p:nvPicPr>
                <p:cNvPr id="435" name="Picture 434">
                  <a:extLst>
                    <a:ext uri="{FF2B5EF4-FFF2-40B4-BE49-F238E27FC236}">
                      <a16:creationId xmlns:a16="http://schemas.microsoft.com/office/drawing/2014/main" id="{BB2B92FF-BEED-17FB-528C-7A91DFB9EA2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 flipV="1">
                  <a:off x="4960136" y="2363419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436" name="Picture 435">
                  <a:extLst>
                    <a:ext uri="{FF2B5EF4-FFF2-40B4-BE49-F238E27FC236}">
                      <a16:creationId xmlns:a16="http://schemas.microsoft.com/office/drawing/2014/main" id="{49EFF1E4-BBF3-FFDB-386E-8435691FF97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886495" y="2545269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437" name="Picture 436">
                  <a:extLst>
                    <a:ext uri="{FF2B5EF4-FFF2-40B4-BE49-F238E27FC236}">
                      <a16:creationId xmlns:a16="http://schemas.microsoft.com/office/drawing/2014/main" id="{CC42E446-12D4-F841-DC0F-6C0D7500EA1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>
                  <a:off x="4952668" y="380362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438" name="Picture 437">
                  <a:extLst>
                    <a:ext uri="{FF2B5EF4-FFF2-40B4-BE49-F238E27FC236}">
                      <a16:creationId xmlns:a16="http://schemas.microsoft.com/office/drawing/2014/main" id="{097A1270-6E75-DF95-69AA-136FC1EC3A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075746" y="3197740"/>
                  <a:ext cx="1433343" cy="3204511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445" name="Group 444">
              <a:extLst>
                <a:ext uri="{FF2B5EF4-FFF2-40B4-BE49-F238E27FC236}">
                  <a16:creationId xmlns:a16="http://schemas.microsoft.com/office/drawing/2014/main" id="{890FEBEB-84CE-2301-FE2D-CDAAAED023BB}"/>
                </a:ext>
              </a:extLst>
            </p:cNvPr>
            <p:cNvGrpSpPr/>
            <p:nvPr userDrawn="1"/>
          </p:nvGrpSpPr>
          <p:grpSpPr>
            <a:xfrm rot="5400000">
              <a:off x="6813339" y="5299273"/>
              <a:ext cx="1773830" cy="1357413"/>
              <a:chOff x="4171393" y="541920"/>
              <a:chExt cx="6500863" cy="4974747"/>
            </a:xfrm>
          </p:grpSpPr>
          <p:grpSp>
            <p:nvGrpSpPr>
              <p:cNvPr id="446" name="Group 445">
                <a:extLst>
                  <a:ext uri="{FF2B5EF4-FFF2-40B4-BE49-F238E27FC236}">
                    <a16:creationId xmlns:a16="http://schemas.microsoft.com/office/drawing/2014/main" id="{6BC62392-6540-7B12-DA1D-261E34947AFC}"/>
                  </a:ext>
                </a:extLst>
              </p:cNvPr>
              <p:cNvGrpSpPr/>
              <p:nvPr/>
            </p:nvGrpSpPr>
            <p:grpSpPr>
              <a:xfrm>
                <a:off x="4171393" y="558670"/>
                <a:ext cx="3429300" cy="4957997"/>
                <a:chOff x="4171393" y="558670"/>
                <a:chExt cx="3429300" cy="4957997"/>
              </a:xfrm>
            </p:grpSpPr>
            <p:pic>
              <p:nvPicPr>
                <p:cNvPr id="454" name="Picture 453">
                  <a:extLst>
                    <a:ext uri="{FF2B5EF4-FFF2-40B4-BE49-F238E27FC236}">
                      <a16:creationId xmlns:a16="http://schemas.microsoft.com/office/drawing/2014/main" id="{274901F0-72C5-BE41-7B7F-B385C05E4D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903894" y="1762725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455" name="Picture 454">
                  <a:extLst>
                    <a:ext uri="{FF2B5EF4-FFF2-40B4-BE49-F238E27FC236}">
                      <a16:creationId xmlns:a16="http://schemas.microsoft.com/office/drawing/2014/main" id="{E339D520-2915-20D1-8E0F-ABA83C72AF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056977" y="-326914"/>
                  <a:ext cx="1433343" cy="3204511"/>
                </a:xfrm>
                <a:prstGeom prst="rect">
                  <a:avLst/>
                </a:prstGeom>
              </p:spPr>
            </p:pic>
            <p:pic>
              <p:nvPicPr>
                <p:cNvPr id="456" name="Picture 455">
                  <a:extLst>
                    <a:ext uri="{FF2B5EF4-FFF2-40B4-BE49-F238E27FC236}">
                      <a16:creationId xmlns:a16="http://schemas.microsoft.com/office/drawing/2014/main" id="{85BD05F9-A099-DA9B-FDE1-425BD75566C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 flipV="1">
                  <a:off x="4960136" y="2363419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457" name="Picture 456">
                  <a:extLst>
                    <a:ext uri="{FF2B5EF4-FFF2-40B4-BE49-F238E27FC236}">
                      <a16:creationId xmlns:a16="http://schemas.microsoft.com/office/drawing/2014/main" id="{7590E864-FE2C-2B70-7BE9-F3625AC40AB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886495" y="2545269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458" name="Picture 457">
                  <a:extLst>
                    <a:ext uri="{FF2B5EF4-FFF2-40B4-BE49-F238E27FC236}">
                      <a16:creationId xmlns:a16="http://schemas.microsoft.com/office/drawing/2014/main" id="{CCB219AE-928A-DAD7-9EDB-E582CE6E919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>
                  <a:off x="4952668" y="380362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459" name="Picture 458">
                  <a:extLst>
                    <a:ext uri="{FF2B5EF4-FFF2-40B4-BE49-F238E27FC236}">
                      <a16:creationId xmlns:a16="http://schemas.microsoft.com/office/drawing/2014/main" id="{BAF2A7F7-BF88-9BB2-9B5B-D5114B9A8B5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075746" y="3197740"/>
                  <a:ext cx="1433343" cy="3204511"/>
                </a:xfrm>
                <a:prstGeom prst="rect">
                  <a:avLst/>
                </a:prstGeom>
              </p:spPr>
            </p:pic>
          </p:grpSp>
          <p:grpSp>
            <p:nvGrpSpPr>
              <p:cNvPr id="447" name="Group 446">
                <a:extLst>
                  <a:ext uri="{FF2B5EF4-FFF2-40B4-BE49-F238E27FC236}">
                    <a16:creationId xmlns:a16="http://schemas.microsoft.com/office/drawing/2014/main" id="{56352458-18D1-6FAA-02B2-65B461530AE5}"/>
                  </a:ext>
                </a:extLst>
              </p:cNvPr>
              <p:cNvGrpSpPr/>
              <p:nvPr/>
            </p:nvGrpSpPr>
            <p:grpSpPr>
              <a:xfrm flipH="1">
                <a:off x="7242956" y="541920"/>
                <a:ext cx="3429300" cy="4957997"/>
                <a:chOff x="4171393" y="558670"/>
                <a:chExt cx="3429300" cy="4957997"/>
              </a:xfrm>
            </p:grpSpPr>
            <p:pic>
              <p:nvPicPr>
                <p:cNvPr id="448" name="Picture 447">
                  <a:extLst>
                    <a:ext uri="{FF2B5EF4-FFF2-40B4-BE49-F238E27FC236}">
                      <a16:creationId xmlns:a16="http://schemas.microsoft.com/office/drawing/2014/main" id="{CA461DD7-46C9-C4C1-F571-0A3BFDCD13D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903894" y="1762725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449" name="Picture 448">
                  <a:extLst>
                    <a:ext uri="{FF2B5EF4-FFF2-40B4-BE49-F238E27FC236}">
                      <a16:creationId xmlns:a16="http://schemas.microsoft.com/office/drawing/2014/main" id="{BF571F33-A282-7443-B5AF-5D3317D827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056977" y="-326914"/>
                  <a:ext cx="1433343" cy="3204511"/>
                </a:xfrm>
                <a:prstGeom prst="rect">
                  <a:avLst/>
                </a:prstGeom>
              </p:spPr>
            </p:pic>
            <p:pic>
              <p:nvPicPr>
                <p:cNvPr id="450" name="Picture 449">
                  <a:extLst>
                    <a:ext uri="{FF2B5EF4-FFF2-40B4-BE49-F238E27FC236}">
                      <a16:creationId xmlns:a16="http://schemas.microsoft.com/office/drawing/2014/main" id="{678C84AB-C6AB-F194-E07F-9D130A0413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 flipV="1">
                  <a:off x="4960136" y="2363419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451" name="Picture 450">
                  <a:extLst>
                    <a:ext uri="{FF2B5EF4-FFF2-40B4-BE49-F238E27FC236}">
                      <a16:creationId xmlns:a16="http://schemas.microsoft.com/office/drawing/2014/main" id="{95E7A789-996F-8E7B-420F-B674ACFAC3E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886495" y="2545269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452" name="Picture 451">
                  <a:extLst>
                    <a:ext uri="{FF2B5EF4-FFF2-40B4-BE49-F238E27FC236}">
                      <a16:creationId xmlns:a16="http://schemas.microsoft.com/office/drawing/2014/main" id="{A2E6CD53-BB3E-587D-78EF-7BA6792E66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>
                  <a:off x="4952668" y="380362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453" name="Picture 452">
                  <a:extLst>
                    <a:ext uri="{FF2B5EF4-FFF2-40B4-BE49-F238E27FC236}">
                      <a16:creationId xmlns:a16="http://schemas.microsoft.com/office/drawing/2014/main" id="{ADBFF355-AF6F-F7B3-9D5F-2EAC6B03597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075746" y="3197740"/>
                  <a:ext cx="1433343" cy="3204511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460" name="Group 459">
              <a:extLst>
                <a:ext uri="{FF2B5EF4-FFF2-40B4-BE49-F238E27FC236}">
                  <a16:creationId xmlns:a16="http://schemas.microsoft.com/office/drawing/2014/main" id="{83E47B60-0275-3579-5F8C-44CC42687EFE}"/>
                </a:ext>
              </a:extLst>
            </p:cNvPr>
            <p:cNvGrpSpPr/>
            <p:nvPr userDrawn="1"/>
          </p:nvGrpSpPr>
          <p:grpSpPr>
            <a:xfrm rot="5400000">
              <a:off x="10749340" y="7053335"/>
              <a:ext cx="1773830" cy="1357413"/>
              <a:chOff x="4171393" y="541920"/>
              <a:chExt cx="6500863" cy="4974747"/>
            </a:xfrm>
          </p:grpSpPr>
          <p:grpSp>
            <p:nvGrpSpPr>
              <p:cNvPr id="461" name="Group 460">
                <a:extLst>
                  <a:ext uri="{FF2B5EF4-FFF2-40B4-BE49-F238E27FC236}">
                    <a16:creationId xmlns:a16="http://schemas.microsoft.com/office/drawing/2014/main" id="{6287B5B1-0458-7D35-318B-FEC838CA6039}"/>
                  </a:ext>
                </a:extLst>
              </p:cNvPr>
              <p:cNvGrpSpPr/>
              <p:nvPr/>
            </p:nvGrpSpPr>
            <p:grpSpPr>
              <a:xfrm>
                <a:off x="4171393" y="558670"/>
                <a:ext cx="3429300" cy="4957997"/>
                <a:chOff x="4171393" y="558670"/>
                <a:chExt cx="3429300" cy="4957997"/>
              </a:xfrm>
            </p:grpSpPr>
            <p:pic>
              <p:nvPicPr>
                <p:cNvPr id="469" name="Picture 468">
                  <a:extLst>
                    <a:ext uri="{FF2B5EF4-FFF2-40B4-BE49-F238E27FC236}">
                      <a16:creationId xmlns:a16="http://schemas.microsoft.com/office/drawing/2014/main" id="{E9931A84-4E1C-14E1-0F3B-BCF64DC0745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903894" y="1762725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470" name="Picture 469">
                  <a:extLst>
                    <a:ext uri="{FF2B5EF4-FFF2-40B4-BE49-F238E27FC236}">
                      <a16:creationId xmlns:a16="http://schemas.microsoft.com/office/drawing/2014/main" id="{B0EBE659-3648-4652-1011-CC53E2772B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056977" y="-326914"/>
                  <a:ext cx="1433343" cy="3204511"/>
                </a:xfrm>
                <a:prstGeom prst="rect">
                  <a:avLst/>
                </a:prstGeom>
              </p:spPr>
            </p:pic>
            <p:pic>
              <p:nvPicPr>
                <p:cNvPr id="471" name="Picture 470">
                  <a:extLst>
                    <a:ext uri="{FF2B5EF4-FFF2-40B4-BE49-F238E27FC236}">
                      <a16:creationId xmlns:a16="http://schemas.microsoft.com/office/drawing/2014/main" id="{362E14E5-2627-240C-A1E8-8BF99C421E0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 flipV="1">
                  <a:off x="4960136" y="2363419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472" name="Picture 471">
                  <a:extLst>
                    <a:ext uri="{FF2B5EF4-FFF2-40B4-BE49-F238E27FC236}">
                      <a16:creationId xmlns:a16="http://schemas.microsoft.com/office/drawing/2014/main" id="{EF2C4CE8-C4BE-ED95-90AD-EEDF171EA59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886495" y="2545269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473" name="Picture 472">
                  <a:extLst>
                    <a:ext uri="{FF2B5EF4-FFF2-40B4-BE49-F238E27FC236}">
                      <a16:creationId xmlns:a16="http://schemas.microsoft.com/office/drawing/2014/main" id="{A1A66E93-0B08-FA11-F217-9C18497DBB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>
                  <a:off x="4952668" y="380362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474" name="Picture 473">
                  <a:extLst>
                    <a:ext uri="{FF2B5EF4-FFF2-40B4-BE49-F238E27FC236}">
                      <a16:creationId xmlns:a16="http://schemas.microsoft.com/office/drawing/2014/main" id="{93271DC8-506E-6A1D-1995-E9B44CE8AD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075746" y="3197740"/>
                  <a:ext cx="1433343" cy="3204511"/>
                </a:xfrm>
                <a:prstGeom prst="rect">
                  <a:avLst/>
                </a:prstGeom>
              </p:spPr>
            </p:pic>
          </p:grpSp>
          <p:grpSp>
            <p:nvGrpSpPr>
              <p:cNvPr id="462" name="Group 461">
                <a:extLst>
                  <a:ext uri="{FF2B5EF4-FFF2-40B4-BE49-F238E27FC236}">
                    <a16:creationId xmlns:a16="http://schemas.microsoft.com/office/drawing/2014/main" id="{A3A52E97-B3D2-56F6-9F51-22047EC387A2}"/>
                  </a:ext>
                </a:extLst>
              </p:cNvPr>
              <p:cNvGrpSpPr/>
              <p:nvPr/>
            </p:nvGrpSpPr>
            <p:grpSpPr>
              <a:xfrm flipH="1">
                <a:off x="7242956" y="541920"/>
                <a:ext cx="3429300" cy="4957997"/>
                <a:chOff x="4171393" y="558670"/>
                <a:chExt cx="3429300" cy="4957997"/>
              </a:xfrm>
            </p:grpSpPr>
            <p:pic>
              <p:nvPicPr>
                <p:cNvPr id="463" name="Picture 462">
                  <a:extLst>
                    <a:ext uri="{FF2B5EF4-FFF2-40B4-BE49-F238E27FC236}">
                      <a16:creationId xmlns:a16="http://schemas.microsoft.com/office/drawing/2014/main" id="{3707576B-8A26-05F3-96E0-02F9CA0C288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903894" y="1762725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464" name="Picture 463">
                  <a:extLst>
                    <a:ext uri="{FF2B5EF4-FFF2-40B4-BE49-F238E27FC236}">
                      <a16:creationId xmlns:a16="http://schemas.microsoft.com/office/drawing/2014/main" id="{6A8B0FE1-8D3B-E6B4-1A4A-DA8EA004768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056977" y="-326914"/>
                  <a:ext cx="1433343" cy="3204511"/>
                </a:xfrm>
                <a:prstGeom prst="rect">
                  <a:avLst/>
                </a:prstGeom>
              </p:spPr>
            </p:pic>
            <p:pic>
              <p:nvPicPr>
                <p:cNvPr id="465" name="Picture 464">
                  <a:extLst>
                    <a:ext uri="{FF2B5EF4-FFF2-40B4-BE49-F238E27FC236}">
                      <a16:creationId xmlns:a16="http://schemas.microsoft.com/office/drawing/2014/main" id="{EADDF1D8-A1D8-BDB7-BABD-783008F52D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 flipV="1">
                  <a:off x="4960136" y="2363419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466" name="Picture 465">
                  <a:extLst>
                    <a:ext uri="{FF2B5EF4-FFF2-40B4-BE49-F238E27FC236}">
                      <a16:creationId xmlns:a16="http://schemas.microsoft.com/office/drawing/2014/main" id="{3A363EE0-5DDC-B17A-5EC4-810BD273119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886495" y="2545269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467" name="Picture 466">
                  <a:extLst>
                    <a:ext uri="{FF2B5EF4-FFF2-40B4-BE49-F238E27FC236}">
                      <a16:creationId xmlns:a16="http://schemas.microsoft.com/office/drawing/2014/main" id="{0D9FAE31-D22F-7D26-66ED-06E4A337810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>
                  <a:off x="4952668" y="380362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468" name="Picture 467">
                  <a:extLst>
                    <a:ext uri="{FF2B5EF4-FFF2-40B4-BE49-F238E27FC236}">
                      <a16:creationId xmlns:a16="http://schemas.microsoft.com/office/drawing/2014/main" id="{332037AF-D049-1D3C-17E9-F3697B5E865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075746" y="3197740"/>
                  <a:ext cx="1433343" cy="3204511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475" name="Group 474">
              <a:extLst>
                <a:ext uri="{FF2B5EF4-FFF2-40B4-BE49-F238E27FC236}">
                  <a16:creationId xmlns:a16="http://schemas.microsoft.com/office/drawing/2014/main" id="{89668BFD-1398-3D91-B884-5698DCFB035C}"/>
                </a:ext>
              </a:extLst>
            </p:cNvPr>
            <p:cNvGrpSpPr/>
            <p:nvPr userDrawn="1"/>
          </p:nvGrpSpPr>
          <p:grpSpPr>
            <a:xfrm rot="5400000">
              <a:off x="9440043" y="7045927"/>
              <a:ext cx="1773830" cy="1357413"/>
              <a:chOff x="4171393" y="541920"/>
              <a:chExt cx="6500863" cy="4974747"/>
            </a:xfrm>
          </p:grpSpPr>
          <p:grpSp>
            <p:nvGrpSpPr>
              <p:cNvPr id="476" name="Group 475">
                <a:extLst>
                  <a:ext uri="{FF2B5EF4-FFF2-40B4-BE49-F238E27FC236}">
                    <a16:creationId xmlns:a16="http://schemas.microsoft.com/office/drawing/2014/main" id="{681504B7-8C79-0487-7882-F249BBF368B1}"/>
                  </a:ext>
                </a:extLst>
              </p:cNvPr>
              <p:cNvGrpSpPr/>
              <p:nvPr/>
            </p:nvGrpSpPr>
            <p:grpSpPr>
              <a:xfrm>
                <a:off x="4171393" y="558670"/>
                <a:ext cx="3429300" cy="4957997"/>
                <a:chOff x="4171393" y="558670"/>
                <a:chExt cx="3429300" cy="4957997"/>
              </a:xfrm>
            </p:grpSpPr>
            <p:pic>
              <p:nvPicPr>
                <p:cNvPr id="484" name="Picture 483">
                  <a:extLst>
                    <a:ext uri="{FF2B5EF4-FFF2-40B4-BE49-F238E27FC236}">
                      <a16:creationId xmlns:a16="http://schemas.microsoft.com/office/drawing/2014/main" id="{9CF6BEB9-86F2-0C53-4E45-0E214421A3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903894" y="1762725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485" name="Picture 484">
                  <a:extLst>
                    <a:ext uri="{FF2B5EF4-FFF2-40B4-BE49-F238E27FC236}">
                      <a16:creationId xmlns:a16="http://schemas.microsoft.com/office/drawing/2014/main" id="{7FD8CC32-A578-61B8-F8E3-B3F0A010AC9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056977" y="-326914"/>
                  <a:ext cx="1433343" cy="3204511"/>
                </a:xfrm>
                <a:prstGeom prst="rect">
                  <a:avLst/>
                </a:prstGeom>
              </p:spPr>
            </p:pic>
            <p:pic>
              <p:nvPicPr>
                <p:cNvPr id="486" name="Picture 485">
                  <a:extLst>
                    <a:ext uri="{FF2B5EF4-FFF2-40B4-BE49-F238E27FC236}">
                      <a16:creationId xmlns:a16="http://schemas.microsoft.com/office/drawing/2014/main" id="{CB239992-5CEE-CF10-BE4C-C7DDA1C5FAD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 flipV="1">
                  <a:off x="4960136" y="2363419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487" name="Picture 486">
                  <a:extLst>
                    <a:ext uri="{FF2B5EF4-FFF2-40B4-BE49-F238E27FC236}">
                      <a16:creationId xmlns:a16="http://schemas.microsoft.com/office/drawing/2014/main" id="{DE0C7777-EAA0-89AD-173B-7E7070B2D1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886495" y="2545269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488" name="Picture 487">
                  <a:extLst>
                    <a:ext uri="{FF2B5EF4-FFF2-40B4-BE49-F238E27FC236}">
                      <a16:creationId xmlns:a16="http://schemas.microsoft.com/office/drawing/2014/main" id="{602A090E-7A5E-FA0D-8356-7D64942E6F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>
                  <a:off x="4952668" y="380362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489" name="Picture 488">
                  <a:extLst>
                    <a:ext uri="{FF2B5EF4-FFF2-40B4-BE49-F238E27FC236}">
                      <a16:creationId xmlns:a16="http://schemas.microsoft.com/office/drawing/2014/main" id="{365552E7-B394-82D9-CDE8-F26C307F38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075746" y="3197740"/>
                  <a:ext cx="1433343" cy="3204511"/>
                </a:xfrm>
                <a:prstGeom prst="rect">
                  <a:avLst/>
                </a:prstGeom>
              </p:spPr>
            </p:pic>
          </p:grpSp>
          <p:grpSp>
            <p:nvGrpSpPr>
              <p:cNvPr id="477" name="Group 476">
                <a:extLst>
                  <a:ext uri="{FF2B5EF4-FFF2-40B4-BE49-F238E27FC236}">
                    <a16:creationId xmlns:a16="http://schemas.microsoft.com/office/drawing/2014/main" id="{11770446-9092-5A6A-F73B-68ACDDBEC38E}"/>
                  </a:ext>
                </a:extLst>
              </p:cNvPr>
              <p:cNvGrpSpPr/>
              <p:nvPr/>
            </p:nvGrpSpPr>
            <p:grpSpPr>
              <a:xfrm flipH="1">
                <a:off x="7242956" y="541920"/>
                <a:ext cx="3429300" cy="4957997"/>
                <a:chOff x="4171393" y="558670"/>
                <a:chExt cx="3429300" cy="4957997"/>
              </a:xfrm>
            </p:grpSpPr>
            <p:pic>
              <p:nvPicPr>
                <p:cNvPr id="478" name="Picture 477">
                  <a:extLst>
                    <a:ext uri="{FF2B5EF4-FFF2-40B4-BE49-F238E27FC236}">
                      <a16:creationId xmlns:a16="http://schemas.microsoft.com/office/drawing/2014/main" id="{99C2D1AF-E849-2C95-42AF-F28BBF0517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903894" y="1762725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479" name="Picture 478">
                  <a:extLst>
                    <a:ext uri="{FF2B5EF4-FFF2-40B4-BE49-F238E27FC236}">
                      <a16:creationId xmlns:a16="http://schemas.microsoft.com/office/drawing/2014/main" id="{162A98F1-A8C2-70D0-1F41-F3D2818A74F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056977" y="-326914"/>
                  <a:ext cx="1433343" cy="3204511"/>
                </a:xfrm>
                <a:prstGeom prst="rect">
                  <a:avLst/>
                </a:prstGeom>
              </p:spPr>
            </p:pic>
            <p:pic>
              <p:nvPicPr>
                <p:cNvPr id="480" name="Picture 479">
                  <a:extLst>
                    <a:ext uri="{FF2B5EF4-FFF2-40B4-BE49-F238E27FC236}">
                      <a16:creationId xmlns:a16="http://schemas.microsoft.com/office/drawing/2014/main" id="{F7971AC1-7F7B-AE04-CC3C-9AD3854084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 flipV="1">
                  <a:off x="4960136" y="2363419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481" name="Picture 480">
                  <a:extLst>
                    <a:ext uri="{FF2B5EF4-FFF2-40B4-BE49-F238E27FC236}">
                      <a16:creationId xmlns:a16="http://schemas.microsoft.com/office/drawing/2014/main" id="{382F5396-ACA5-8AD5-DDF4-5BCA08CB6DF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886495" y="2545269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482" name="Picture 481">
                  <a:extLst>
                    <a:ext uri="{FF2B5EF4-FFF2-40B4-BE49-F238E27FC236}">
                      <a16:creationId xmlns:a16="http://schemas.microsoft.com/office/drawing/2014/main" id="{B4A4B115-629C-638F-EFC4-E5A900A6631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>
                  <a:off x="4952668" y="380362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483" name="Picture 482">
                  <a:extLst>
                    <a:ext uri="{FF2B5EF4-FFF2-40B4-BE49-F238E27FC236}">
                      <a16:creationId xmlns:a16="http://schemas.microsoft.com/office/drawing/2014/main" id="{E9BCE633-5AD8-5A1F-4671-DB0271640A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075746" y="3197740"/>
                  <a:ext cx="1433343" cy="3204511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490" name="Group 489">
              <a:extLst>
                <a:ext uri="{FF2B5EF4-FFF2-40B4-BE49-F238E27FC236}">
                  <a16:creationId xmlns:a16="http://schemas.microsoft.com/office/drawing/2014/main" id="{49EA4D6F-815A-4AD2-55A4-F6DA43F6A818}"/>
                </a:ext>
              </a:extLst>
            </p:cNvPr>
            <p:cNvGrpSpPr/>
            <p:nvPr userDrawn="1"/>
          </p:nvGrpSpPr>
          <p:grpSpPr>
            <a:xfrm rot="5400000">
              <a:off x="8130746" y="7031328"/>
              <a:ext cx="1773830" cy="1357413"/>
              <a:chOff x="4171393" y="541920"/>
              <a:chExt cx="6500863" cy="4974747"/>
            </a:xfrm>
          </p:grpSpPr>
          <p:grpSp>
            <p:nvGrpSpPr>
              <p:cNvPr id="491" name="Group 490">
                <a:extLst>
                  <a:ext uri="{FF2B5EF4-FFF2-40B4-BE49-F238E27FC236}">
                    <a16:creationId xmlns:a16="http://schemas.microsoft.com/office/drawing/2014/main" id="{2A59216E-9D61-5922-E0A0-53E5628BDAC6}"/>
                  </a:ext>
                </a:extLst>
              </p:cNvPr>
              <p:cNvGrpSpPr/>
              <p:nvPr/>
            </p:nvGrpSpPr>
            <p:grpSpPr>
              <a:xfrm>
                <a:off x="4171393" y="558670"/>
                <a:ext cx="3429300" cy="4957997"/>
                <a:chOff x="4171393" y="558670"/>
                <a:chExt cx="3429300" cy="4957997"/>
              </a:xfrm>
            </p:grpSpPr>
            <p:pic>
              <p:nvPicPr>
                <p:cNvPr id="499" name="Picture 498">
                  <a:extLst>
                    <a:ext uri="{FF2B5EF4-FFF2-40B4-BE49-F238E27FC236}">
                      <a16:creationId xmlns:a16="http://schemas.microsoft.com/office/drawing/2014/main" id="{4A68F502-8F64-8B0A-8C57-51AF65FAC17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903894" y="1762725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500" name="Picture 499">
                  <a:extLst>
                    <a:ext uri="{FF2B5EF4-FFF2-40B4-BE49-F238E27FC236}">
                      <a16:creationId xmlns:a16="http://schemas.microsoft.com/office/drawing/2014/main" id="{1D2A867F-0132-D258-175F-C02902DD287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056977" y="-326914"/>
                  <a:ext cx="1433343" cy="3204511"/>
                </a:xfrm>
                <a:prstGeom prst="rect">
                  <a:avLst/>
                </a:prstGeom>
              </p:spPr>
            </p:pic>
            <p:pic>
              <p:nvPicPr>
                <p:cNvPr id="501" name="Picture 500">
                  <a:extLst>
                    <a:ext uri="{FF2B5EF4-FFF2-40B4-BE49-F238E27FC236}">
                      <a16:creationId xmlns:a16="http://schemas.microsoft.com/office/drawing/2014/main" id="{F77D368A-8442-CBE9-0632-A7354B4915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 flipV="1">
                  <a:off x="4960136" y="2363419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502" name="Picture 501">
                  <a:extLst>
                    <a:ext uri="{FF2B5EF4-FFF2-40B4-BE49-F238E27FC236}">
                      <a16:creationId xmlns:a16="http://schemas.microsoft.com/office/drawing/2014/main" id="{458BBC9E-118B-6511-6F28-6270DA1D78E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886495" y="2545269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503" name="Picture 502">
                  <a:extLst>
                    <a:ext uri="{FF2B5EF4-FFF2-40B4-BE49-F238E27FC236}">
                      <a16:creationId xmlns:a16="http://schemas.microsoft.com/office/drawing/2014/main" id="{302C3A65-22C7-E852-8D59-9A9BD0571D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>
                  <a:off x="4952668" y="380362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504" name="Picture 503">
                  <a:extLst>
                    <a:ext uri="{FF2B5EF4-FFF2-40B4-BE49-F238E27FC236}">
                      <a16:creationId xmlns:a16="http://schemas.microsoft.com/office/drawing/2014/main" id="{7D6E6820-3BD5-8A36-7879-64230464CA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075746" y="3197740"/>
                  <a:ext cx="1433343" cy="3204511"/>
                </a:xfrm>
                <a:prstGeom prst="rect">
                  <a:avLst/>
                </a:prstGeom>
              </p:spPr>
            </p:pic>
          </p:grpSp>
          <p:grpSp>
            <p:nvGrpSpPr>
              <p:cNvPr id="492" name="Group 491">
                <a:extLst>
                  <a:ext uri="{FF2B5EF4-FFF2-40B4-BE49-F238E27FC236}">
                    <a16:creationId xmlns:a16="http://schemas.microsoft.com/office/drawing/2014/main" id="{9D601111-89F4-342E-4A18-F1A7A38BEAC5}"/>
                  </a:ext>
                </a:extLst>
              </p:cNvPr>
              <p:cNvGrpSpPr/>
              <p:nvPr/>
            </p:nvGrpSpPr>
            <p:grpSpPr>
              <a:xfrm flipH="1">
                <a:off x="7242956" y="541920"/>
                <a:ext cx="3429300" cy="4957997"/>
                <a:chOff x="4171393" y="558670"/>
                <a:chExt cx="3429300" cy="4957997"/>
              </a:xfrm>
            </p:grpSpPr>
            <p:pic>
              <p:nvPicPr>
                <p:cNvPr id="493" name="Picture 492">
                  <a:extLst>
                    <a:ext uri="{FF2B5EF4-FFF2-40B4-BE49-F238E27FC236}">
                      <a16:creationId xmlns:a16="http://schemas.microsoft.com/office/drawing/2014/main" id="{2F634899-33CF-D119-28A7-3C6E0D9015B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903894" y="1762725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494" name="Picture 493">
                  <a:extLst>
                    <a:ext uri="{FF2B5EF4-FFF2-40B4-BE49-F238E27FC236}">
                      <a16:creationId xmlns:a16="http://schemas.microsoft.com/office/drawing/2014/main" id="{73D280A9-5672-7844-6ED0-3CEE2FC7DD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056977" y="-326914"/>
                  <a:ext cx="1433343" cy="3204511"/>
                </a:xfrm>
                <a:prstGeom prst="rect">
                  <a:avLst/>
                </a:prstGeom>
              </p:spPr>
            </p:pic>
            <p:pic>
              <p:nvPicPr>
                <p:cNvPr id="495" name="Picture 494">
                  <a:extLst>
                    <a:ext uri="{FF2B5EF4-FFF2-40B4-BE49-F238E27FC236}">
                      <a16:creationId xmlns:a16="http://schemas.microsoft.com/office/drawing/2014/main" id="{B040242C-CDD7-5AF2-5679-76A878286AA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 flipV="1">
                  <a:off x="4960136" y="2363419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496" name="Picture 495">
                  <a:extLst>
                    <a:ext uri="{FF2B5EF4-FFF2-40B4-BE49-F238E27FC236}">
                      <a16:creationId xmlns:a16="http://schemas.microsoft.com/office/drawing/2014/main" id="{740DC043-0C86-80EC-E1FB-4740073618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886495" y="2545269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497" name="Picture 496">
                  <a:extLst>
                    <a:ext uri="{FF2B5EF4-FFF2-40B4-BE49-F238E27FC236}">
                      <a16:creationId xmlns:a16="http://schemas.microsoft.com/office/drawing/2014/main" id="{D5D147EA-5DD1-9C80-7FFF-B38CA9A10BC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>
                  <a:off x="4952668" y="380362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498" name="Picture 497">
                  <a:extLst>
                    <a:ext uri="{FF2B5EF4-FFF2-40B4-BE49-F238E27FC236}">
                      <a16:creationId xmlns:a16="http://schemas.microsoft.com/office/drawing/2014/main" id="{51573BEB-904E-13F1-4A11-B362AF33CB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075746" y="3197740"/>
                  <a:ext cx="1433343" cy="3204511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505" name="Group 504">
              <a:extLst>
                <a:ext uri="{FF2B5EF4-FFF2-40B4-BE49-F238E27FC236}">
                  <a16:creationId xmlns:a16="http://schemas.microsoft.com/office/drawing/2014/main" id="{BE0CE3CB-5C7C-F50A-EE95-71F88CE277D7}"/>
                </a:ext>
              </a:extLst>
            </p:cNvPr>
            <p:cNvGrpSpPr/>
            <p:nvPr userDrawn="1"/>
          </p:nvGrpSpPr>
          <p:grpSpPr>
            <a:xfrm rot="5400000">
              <a:off x="6821449" y="7022777"/>
              <a:ext cx="1773830" cy="1357413"/>
              <a:chOff x="4171393" y="541920"/>
              <a:chExt cx="6500863" cy="4974747"/>
            </a:xfrm>
          </p:grpSpPr>
          <p:grpSp>
            <p:nvGrpSpPr>
              <p:cNvPr id="506" name="Group 505">
                <a:extLst>
                  <a:ext uri="{FF2B5EF4-FFF2-40B4-BE49-F238E27FC236}">
                    <a16:creationId xmlns:a16="http://schemas.microsoft.com/office/drawing/2014/main" id="{A418339E-2456-C3E2-35B7-9FC375355A4F}"/>
                  </a:ext>
                </a:extLst>
              </p:cNvPr>
              <p:cNvGrpSpPr/>
              <p:nvPr/>
            </p:nvGrpSpPr>
            <p:grpSpPr>
              <a:xfrm>
                <a:off x="4171393" y="558670"/>
                <a:ext cx="3429300" cy="4957997"/>
                <a:chOff x="4171393" y="558670"/>
                <a:chExt cx="3429300" cy="4957997"/>
              </a:xfrm>
            </p:grpSpPr>
            <p:pic>
              <p:nvPicPr>
                <p:cNvPr id="514" name="Picture 513">
                  <a:extLst>
                    <a:ext uri="{FF2B5EF4-FFF2-40B4-BE49-F238E27FC236}">
                      <a16:creationId xmlns:a16="http://schemas.microsoft.com/office/drawing/2014/main" id="{D05A9784-13CE-27AC-FA6E-8E2B3E2F12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903894" y="1762725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515" name="Picture 514">
                  <a:extLst>
                    <a:ext uri="{FF2B5EF4-FFF2-40B4-BE49-F238E27FC236}">
                      <a16:creationId xmlns:a16="http://schemas.microsoft.com/office/drawing/2014/main" id="{90083593-0B3D-18ED-987B-3C10618C028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056977" y="-326914"/>
                  <a:ext cx="1433343" cy="3204511"/>
                </a:xfrm>
                <a:prstGeom prst="rect">
                  <a:avLst/>
                </a:prstGeom>
              </p:spPr>
            </p:pic>
            <p:pic>
              <p:nvPicPr>
                <p:cNvPr id="516" name="Picture 515">
                  <a:extLst>
                    <a:ext uri="{FF2B5EF4-FFF2-40B4-BE49-F238E27FC236}">
                      <a16:creationId xmlns:a16="http://schemas.microsoft.com/office/drawing/2014/main" id="{E5AC6E54-500E-23CA-BE03-D5D07647C0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 flipV="1">
                  <a:off x="4960136" y="2363419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517" name="Picture 516">
                  <a:extLst>
                    <a:ext uri="{FF2B5EF4-FFF2-40B4-BE49-F238E27FC236}">
                      <a16:creationId xmlns:a16="http://schemas.microsoft.com/office/drawing/2014/main" id="{7D9A708D-A5A2-D521-8FB1-DD899CB066D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886495" y="2545269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518" name="Picture 517">
                  <a:extLst>
                    <a:ext uri="{FF2B5EF4-FFF2-40B4-BE49-F238E27FC236}">
                      <a16:creationId xmlns:a16="http://schemas.microsoft.com/office/drawing/2014/main" id="{13C45133-197F-9526-FFD2-4F5D742A994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>
                  <a:off x="4952668" y="380362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519" name="Picture 518">
                  <a:extLst>
                    <a:ext uri="{FF2B5EF4-FFF2-40B4-BE49-F238E27FC236}">
                      <a16:creationId xmlns:a16="http://schemas.microsoft.com/office/drawing/2014/main" id="{F052FC0D-C69D-0060-EA41-518A7E4114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075746" y="3197740"/>
                  <a:ext cx="1433343" cy="3204511"/>
                </a:xfrm>
                <a:prstGeom prst="rect">
                  <a:avLst/>
                </a:prstGeom>
              </p:spPr>
            </p:pic>
          </p:grpSp>
          <p:grpSp>
            <p:nvGrpSpPr>
              <p:cNvPr id="507" name="Group 506">
                <a:extLst>
                  <a:ext uri="{FF2B5EF4-FFF2-40B4-BE49-F238E27FC236}">
                    <a16:creationId xmlns:a16="http://schemas.microsoft.com/office/drawing/2014/main" id="{3E8CAF68-647E-FC26-624C-B6AC98CE204D}"/>
                  </a:ext>
                </a:extLst>
              </p:cNvPr>
              <p:cNvGrpSpPr/>
              <p:nvPr/>
            </p:nvGrpSpPr>
            <p:grpSpPr>
              <a:xfrm flipH="1">
                <a:off x="7242956" y="541920"/>
                <a:ext cx="3429300" cy="4957997"/>
                <a:chOff x="4171393" y="558670"/>
                <a:chExt cx="3429300" cy="4957997"/>
              </a:xfrm>
            </p:grpSpPr>
            <p:pic>
              <p:nvPicPr>
                <p:cNvPr id="508" name="Picture 507">
                  <a:extLst>
                    <a:ext uri="{FF2B5EF4-FFF2-40B4-BE49-F238E27FC236}">
                      <a16:creationId xmlns:a16="http://schemas.microsoft.com/office/drawing/2014/main" id="{1FB7D491-1237-FFF5-EDF1-5F77CD713B5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903894" y="1762725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509" name="Picture 508">
                  <a:extLst>
                    <a:ext uri="{FF2B5EF4-FFF2-40B4-BE49-F238E27FC236}">
                      <a16:creationId xmlns:a16="http://schemas.microsoft.com/office/drawing/2014/main" id="{206CFE64-C230-4D32-00E0-689D4ECD4B7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056977" y="-326914"/>
                  <a:ext cx="1433343" cy="3204511"/>
                </a:xfrm>
                <a:prstGeom prst="rect">
                  <a:avLst/>
                </a:prstGeom>
              </p:spPr>
            </p:pic>
            <p:pic>
              <p:nvPicPr>
                <p:cNvPr id="510" name="Picture 509">
                  <a:extLst>
                    <a:ext uri="{FF2B5EF4-FFF2-40B4-BE49-F238E27FC236}">
                      <a16:creationId xmlns:a16="http://schemas.microsoft.com/office/drawing/2014/main" id="{683144CB-9B2A-EA70-4FDE-0748F5B2D5F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 flipV="1">
                  <a:off x="4960136" y="2363419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511" name="Picture 510">
                  <a:extLst>
                    <a:ext uri="{FF2B5EF4-FFF2-40B4-BE49-F238E27FC236}">
                      <a16:creationId xmlns:a16="http://schemas.microsoft.com/office/drawing/2014/main" id="{E3612B3F-D448-B21D-CE57-C8F2F44F83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886495" y="2545269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512" name="Picture 511">
                  <a:extLst>
                    <a:ext uri="{FF2B5EF4-FFF2-40B4-BE49-F238E27FC236}">
                      <a16:creationId xmlns:a16="http://schemas.microsoft.com/office/drawing/2014/main" id="{5B63A489-232A-3DDF-F2A8-80F378778D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>
                  <a:off x="4952668" y="380362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513" name="Picture 512">
                  <a:extLst>
                    <a:ext uri="{FF2B5EF4-FFF2-40B4-BE49-F238E27FC236}">
                      <a16:creationId xmlns:a16="http://schemas.microsoft.com/office/drawing/2014/main" id="{5256CACA-C321-D4D1-161F-4E327C9178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075746" y="3197740"/>
                  <a:ext cx="1433343" cy="3204511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520" name="Group 519">
              <a:extLst>
                <a:ext uri="{FF2B5EF4-FFF2-40B4-BE49-F238E27FC236}">
                  <a16:creationId xmlns:a16="http://schemas.microsoft.com/office/drawing/2014/main" id="{E35A7F4B-9BA3-2DDF-ACEB-CC4044145075}"/>
                </a:ext>
              </a:extLst>
            </p:cNvPr>
            <p:cNvGrpSpPr/>
            <p:nvPr userDrawn="1"/>
          </p:nvGrpSpPr>
          <p:grpSpPr>
            <a:xfrm rot="5400000">
              <a:off x="10757450" y="8776839"/>
              <a:ext cx="1773830" cy="1357413"/>
              <a:chOff x="4171393" y="541920"/>
              <a:chExt cx="6500863" cy="4974747"/>
            </a:xfrm>
          </p:grpSpPr>
          <p:grpSp>
            <p:nvGrpSpPr>
              <p:cNvPr id="521" name="Group 520">
                <a:extLst>
                  <a:ext uri="{FF2B5EF4-FFF2-40B4-BE49-F238E27FC236}">
                    <a16:creationId xmlns:a16="http://schemas.microsoft.com/office/drawing/2014/main" id="{B23CB679-FF3D-8B6F-0CEA-F6877C1CF0B6}"/>
                  </a:ext>
                </a:extLst>
              </p:cNvPr>
              <p:cNvGrpSpPr/>
              <p:nvPr/>
            </p:nvGrpSpPr>
            <p:grpSpPr>
              <a:xfrm>
                <a:off x="4171393" y="558670"/>
                <a:ext cx="3429300" cy="4957997"/>
                <a:chOff x="4171393" y="558670"/>
                <a:chExt cx="3429300" cy="4957997"/>
              </a:xfrm>
            </p:grpSpPr>
            <p:pic>
              <p:nvPicPr>
                <p:cNvPr id="529" name="Picture 528">
                  <a:extLst>
                    <a:ext uri="{FF2B5EF4-FFF2-40B4-BE49-F238E27FC236}">
                      <a16:creationId xmlns:a16="http://schemas.microsoft.com/office/drawing/2014/main" id="{091C6588-CC67-02D2-702B-954D5321B70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903894" y="1762725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530" name="Picture 529">
                  <a:extLst>
                    <a:ext uri="{FF2B5EF4-FFF2-40B4-BE49-F238E27FC236}">
                      <a16:creationId xmlns:a16="http://schemas.microsoft.com/office/drawing/2014/main" id="{1F509E50-7CCA-31DC-703F-7D4186986A4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056977" y="-326914"/>
                  <a:ext cx="1433343" cy="3204511"/>
                </a:xfrm>
                <a:prstGeom prst="rect">
                  <a:avLst/>
                </a:prstGeom>
              </p:spPr>
            </p:pic>
            <p:pic>
              <p:nvPicPr>
                <p:cNvPr id="531" name="Picture 530">
                  <a:extLst>
                    <a:ext uri="{FF2B5EF4-FFF2-40B4-BE49-F238E27FC236}">
                      <a16:creationId xmlns:a16="http://schemas.microsoft.com/office/drawing/2014/main" id="{1479191F-4A13-C8D8-0014-15BC12D368F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 flipV="1">
                  <a:off x="4960136" y="2363419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532" name="Picture 531">
                  <a:extLst>
                    <a:ext uri="{FF2B5EF4-FFF2-40B4-BE49-F238E27FC236}">
                      <a16:creationId xmlns:a16="http://schemas.microsoft.com/office/drawing/2014/main" id="{CF6BEF2B-E9C9-3662-F79A-92959CEC83E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886495" y="2545269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533" name="Picture 532">
                  <a:extLst>
                    <a:ext uri="{FF2B5EF4-FFF2-40B4-BE49-F238E27FC236}">
                      <a16:creationId xmlns:a16="http://schemas.microsoft.com/office/drawing/2014/main" id="{D6ED3E8B-5741-3DF4-1846-D0533283D96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>
                  <a:off x="4952668" y="380362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534" name="Picture 533">
                  <a:extLst>
                    <a:ext uri="{FF2B5EF4-FFF2-40B4-BE49-F238E27FC236}">
                      <a16:creationId xmlns:a16="http://schemas.microsoft.com/office/drawing/2014/main" id="{9B322844-E317-BC81-DDE5-677792E342C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075746" y="3197740"/>
                  <a:ext cx="1433343" cy="3204511"/>
                </a:xfrm>
                <a:prstGeom prst="rect">
                  <a:avLst/>
                </a:prstGeom>
              </p:spPr>
            </p:pic>
          </p:grpSp>
          <p:grpSp>
            <p:nvGrpSpPr>
              <p:cNvPr id="522" name="Group 521">
                <a:extLst>
                  <a:ext uri="{FF2B5EF4-FFF2-40B4-BE49-F238E27FC236}">
                    <a16:creationId xmlns:a16="http://schemas.microsoft.com/office/drawing/2014/main" id="{857AC070-9100-B4FF-F865-395530E51683}"/>
                  </a:ext>
                </a:extLst>
              </p:cNvPr>
              <p:cNvGrpSpPr/>
              <p:nvPr/>
            </p:nvGrpSpPr>
            <p:grpSpPr>
              <a:xfrm flipH="1">
                <a:off x="7242956" y="541920"/>
                <a:ext cx="3429300" cy="4957997"/>
                <a:chOff x="4171393" y="558670"/>
                <a:chExt cx="3429300" cy="4957997"/>
              </a:xfrm>
            </p:grpSpPr>
            <p:pic>
              <p:nvPicPr>
                <p:cNvPr id="523" name="Picture 522">
                  <a:extLst>
                    <a:ext uri="{FF2B5EF4-FFF2-40B4-BE49-F238E27FC236}">
                      <a16:creationId xmlns:a16="http://schemas.microsoft.com/office/drawing/2014/main" id="{88A76B19-A27F-22D7-9AE3-FD24A19BF19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903894" y="1762725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524" name="Picture 523">
                  <a:extLst>
                    <a:ext uri="{FF2B5EF4-FFF2-40B4-BE49-F238E27FC236}">
                      <a16:creationId xmlns:a16="http://schemas.microsoft.com/office/drawing/2014/main" id="{9C21B33F-C198-2AB5-A5A8-5770A9E1B7E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056977" y="-326914"/>
                  <a:ext cx="1433343" cy="3204511"/>
                </a:xfrm>
                <a:prstGeom prst="rect">
                  <a:avLst/>
                </a:prstGeom>
              </p:spPr>
            </p:pic>
            <p:pic>
              <p:nvPicPr>
                <p:cNvPr id="525" name="Picture 524">
                  <a:extLst>
                    <a:ext uri="{FF2B5EF4-FFF2-40B4-BE49-F238E27FC236}">
                      <a16:creationId xmlns:a16="http://schemas.microsoft.com/office/drawing/2014/main" id="{34BE2FB6-C6D7-C869-E712-F126C2FFB70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 flipV="1">
                  <a:off x="4960136" y="2363419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526" name="Picture 525">
                  <a:extLst>
                    <a:ext uri="{FF2B5EF4-FFF2-40B4-BE49-F238E27FC236}">
                      <a16:creationId xmlns:a16="http://schemas.microsoft.com/office/drawing/2014/main" id="{E20C499E-2159-F522-CEE3-62C6D34691E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886495" y="2545269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527" name="Picture 526">
                  <a:extLst>
                    <a:ext uri="{FF2B5EF4-FFF2-40B4-BE49-F238E27FC236}">
                      <a16:creationId xmlns:a16="http://schemas.microsoft.com/office/drawing/2014/main" id="{7FC32025-2272-AEA0-D526-9976A6AA55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>
                  <a:off x="4952668" y="380362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528" name="Picture 527">
                  <a:extLst>
                    <a:ext uri="{FF2B5EF4-FFF2-40B4-BE49-F238E27FC236}">
                      <a16:creationId xmlns:a16="http://schemas.microsoft.com/office/drawing/2014/main" id="{8F5950CF-D948-ACF5-F92F-833AD839EE1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075746" y="3197740"/>
                  <a:ext cx="1433343" cy="3204511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535" name="Group 534">
              <a:extLst>
                <a:ext uri="{FF2B5EF4-FFF2-40B4-BE49-F238E27FC236}">
                  <a16:creationId xmlns:a16="http://schemas.microsoft.com/office/drawing/2014/main" id="{2358F583-C27B-DBB7-68F9-676832E70F77}"/>
                </a:ext>
              </a:extLst>
            </p:cNvPr>
            <p:cNvGrpSpPr/>
            <p:nvPr userDrawn="1"/>
          </p:nvGrpSpPr>
          <p:grpSpPr>
            <a:xfrm rot="5400000">
              <a:off x="9448153" y="8769431"/>
              <a:ext cx="1773830" cy="1357413"/>
              <a:chOff x="4171393" y="541920"/>
              <a:chExt cx="6500863" cy="4974747"/>
            </a:xfrm>
          </p:grpSpPr>
          <p:grpSp>
            <p:nvGrpSpPr>
              <p:cNvPr id="536" name="Group 535">
                <a:extLst>
                  <a:ext uri="{FF2B5EF4-FFF2-40B4-BE49-F238E27FC236}">
                    <a16:creationId xmlns:a16="http://schemas.microsoft.com/office/drawing/2014/main" id="{A1B3699C-F3AC-FD31-B1BA-0BBC5E99D4A9}"/>
                  </a:ext>
                </a:extLst>
              </p:cNvPr>
              <p:cNvGrpSpPr/>
              <p:nvPr/>
            </p:nvGrpSpPr>
            <p:grpSpPr>
              <a:xfrm>
                <a:off x="4171393" y="558670"/>
                <a:ext cx="3429300" cy="4957997"/>
                <a:chOff x="4171393" y="558670"/>
                <a:chExt cx="3429300" cy="4957997"/>
              </a:xfrm>
            </p:grpSpPr>
            <p:pic>
              <p:nvPicPr>
                <p:cNvPr id="544" name="Picture 543">
                  <a:extLst>
                    <a:ext uri="{FF2B5EF4-FFF2-40B4-BE49-F238E27FC236}">
                      <a16:creationId xmlns:a16="http://schemas.microsoft.com/office/drawing/2014/main" id="{C361B10E-5C1C-1108-69A1-42D662BBDD9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903894" y="1762725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545" name="Picture 544">
                  <a:extLst>
                    <a:ext uri="{FF2B5EF4-FFF2-40B4-BE49-F238E27FC236}">
                      <a16:creationId xmlns:a16="http://schemas.microsoft.com/office/drawing/2014/main" id="{C4D70861-8D5D-6620-4E40-D50C3B06ACA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056977" y="-326914"/>
                  <a:ext cx="1433343" cy="3204511"/>
                </a:xfrm>
                <a:prstGeom prst="rect">
                  <a:avLst/>
                </a:prstGeom>
              </p:spPr>
            </p:pic>
            <p:pic>
              <p:nvPicPr>
                <p:cNvPr id="546" name="Picture 545">
                  <a:extLst>
                    <a:ext uri="{FF2B5EF4-FFF2-40B4-BE49-F238E27FC236}">
                      <a16:creationId xmlns:a16="http://schemas.microsoft.com/office/drawing/2014/main" id="{D2C439D7-C30E-3204-EBA6-8710990BCDD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 flipV="1">
                  <a:off x="4960136" y="2363419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547" name="Picture 546">
                  <a:extLst>
                    <a:ext uri="{FF2B5EF4-FFF2-40B4-BE49-F238E27FC236}">
                      <a16:creationId xmlns:a16="http://schemas.microsoft.com/office/drawing/2014/main" id="{6EF1B1AF-CC07-5855-181E-BB806614468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886495" y="2545269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548" name="Picture 547">
                  <a:extLst>
                    <a:ext uri="{FF2B5EF4-FFF2-40B4-BE49-F238E27FC236}">
                      <a16:creationId xmlns:a16="http://schemas.microsoft.com/office/drawing/2014/main" id="{BBF8FFE7-232E-4E77-D5BB-AF1681B292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>
                  <a:off x="4952668" y="380362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549" name="Picture 548">
                  <a:extLst>
                    <a:ext uri="{FF2B5EF4-FFF2-40B4-BE49-F238E27FC236}">
                      <a16:creationId xmlns:a16="http://schemas.microsoft.com/office/drawing/2014/main" id="{BA987F7F-2C8A-7DF1-6C61-6AAFF59E33A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075746" y="3197740"/>
                  <a:ext cx="1433343" cy="3204511"/>
                </a:xfrm>
                <a:prstGeom prst="rect">
                  <a:avLst/>
                </a:prstGeom>
              </p:spPr>
            </p:pic>
          </p:grpSp>
          <p:grpSp>
            <p:nvGrpSpPr>
              <p:cNvPr id="537" name="Group 536">
                <a:extLst>
                  <a:ext uri="{FF2B5EF4-FFF2-40B4-BE49-F238E27FC236}">
                    <a16:creationId xmlns:a16="http://schemas.microsoft.com/office/drawing/2014/main" id="{A814AED3-5237-2E8F-3520-32A97B8C4F41}"/>
                  </a:ext>
                </a:extLst>
              </p:cNvPr>
              <p:cNvGrpSpPr/>
              <p:nvPr/>
            </p:nvGrpSpPr>
            <p:grpSpPr>
              <a:xfrm flipH="1">
                <a:off x="7242956" y="541920"/>
                <a:ext cx="3429300" cy="4957997"/>
                <a:chOff x="4171393" y="558670"/>
                <a:chExt cx="3429300" cy="4957997"/>
              </a:xfrm>
            </p:grpSpPr>
            <p:pic>
              <p:nvPicPr>
                <p:cNvPr id="538" name="Picture 537">
                  <a:extLst>
                    <a:ext uri="{FF2B5EF4-FFF2-40B4-BE49-F238E27FC236}">
                      <a16:creationId xmlns:a16="http://schemas.microsoft.com/office/drawing/2014/main" id="{7BC4BC26-4D55-2EE1-2506-DB336EFD475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903894" y="1762725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539" name="Picture 538">
                  <a:extLst>
                    <a:ext uri="{FF2B5EF4-FFF2-40B4-BE49-F238E27FC236}">
                      <a16:creationId xmlns:a16="http://schemas.microsoft.com/office/drawing/2014/main" id="{A8FBF801-32E8-1E6A-6784-02E77909EE5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056977" y="-326914"/>
                  <a:ext cx="1433343" cy="3204511"/>
                </a:xfrm>
                <a:prstGeom prst="rect">
                  <a:avLst/>
                </a:prstGeom>
              </p:spPr>
            </p:pic>
            <p:pic>
              <p:nvPicPr>
                <p:cNvPr id="540" name="Picture 539">
                  <a:extLst>
                    <a:ext uri="{FF2B5EF4-FFF2-40B4-BE49-F238E27FC236}">
                      <a16:creationId xmlns:a16="http://schemas.microsoft.com/office/drawing/2014/main" id="{6BE9843A-39F4-1BA0-7DAC-745AE5E3D2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 flipV="1">
                  <a:off x="4960136" y="2363419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541" name="Picture 540">
                  <a:extLst>
                    <a:ext uri="{FF2B5EF4-FFF2-40B4-BE49-F238E27FC236}">
                      <a16:creationId xmlns:a16="http://schemas.microsoft.com/office/drawing/2014/main" id="{5A7C1B8A-397D-0D8D-3D16-1323D26435E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886495" y="2545269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542" name="Picture 541">
                  <a:extLst>
                    <a:ext uri="{FF2B5EF4-FFF2-40B4-BE49-F238E27FC236}">
                      <a16:creationId xmlns:a16="http://schemas.microsoft.com/office/drawing/2014/main" id="{BF1F64B9-0F75-F1B1-D67F-887788EFB77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>
                  <a:off x="4952668" y="380362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543" name="Picture 542">
                  <a:extLst>
                    <a:ext uri="{FF2B5EF4-FFF2-40B4-BE49-F238E27FC236}">
                      <a16:creationId xmlns:a16="http://schemas.microsoft.com/office/drawing/2014/main" id="{D15D7AA4-40A6-69D4-44E4-F1DE0EC4699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075746" y="3197740"/>
                  <a:ext cx="1433343" cy="3204511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550" name="Group 549">
              <a:extLst>
                <a:ext uri="{FF2B5EF4-FFF2-40B4-BE49-F238E27FC236}">
                  <a16:creationId xmlns:a16="http://schemas.microsoft.com/office/drawing/2014/main" id="{E869DAA6-44AD-3C99-747B-430DCCFC9887}"/>
                </a:ext>
              </a:extLst>
            </p:cNvPr>
            <p:cNvGrpSpPr/>
            <p:nvPr userDrawn="1"/>
          </p:nvGrpSpPr>
          <p:grpSpPr>
            <a:xfrm rot="5400000">
              <a:off x="8138856" y="8754832"/>
              <a:ext cx="1773830" cy="1357413"/>
              <a:chOff x="4171393" y="541920"/>
              <a:chExt cx="6500863" cy="4974747"/>
            </a:xfrm>
          </p:grpSpPr>
          <p:grpSp>
            <p:nvGrpSpPr>
              <p:cNvPr id="551" name="Group 550">
                <a:extLst>
                  <a:ext uri="{FF2B5EF4-FFF2-40B4-BE49-F238E27FC236}">
                    <a16:creationId xmlns:a16="http://schemas.microsoft.com/office/drawing/2014/main" id="{1EBAD0F0-FE78-6EAC-5F4F-625D1BA2CFCC}"/>
                  </a:ext>
                </a:extLst>
              </p:cNvPr>
              <p:cNvGrpSpPr/>
              <p:nvPr/>
            </p:nvGrpSpPr>
            <p:grpSpPr>
              <a:xfrm>
                <a:off x="4171393" y="558670"/>
                <a:ext cx="3429300" cy="4957997"/>
                <a:chOff x="4171393" y="558670"/>
                <a:chExt cx="3429300" cy="4957997"/>
              </a:xfrm>
            </p:grpSpPr>
            <p:pic>
              <p:nvPicPr>
                <p:cNvPr id="559" name="Picture 558">
                  <a:extLst>
                    <a:ext uri="{FF2B5EF4-FFF2-40B4-BE49-F238E27FC236}">
                      <a16:creationId xmlns:a16="http://schemas.microsoft.com/office/drawing/2014/main" id="{E5871E48-236C-718B-CEDF-E84472376E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903894" y="1762725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560" name="Picture 559">
                  <a:extLst>
                    <a:ext uri="{FF2B5EF4-FFF2-40B4-BE49-F238E27FC236}">
                      <a16:creationId xmlns:a16="http://schemas.microsoft.com/office/drawing/2014/main" id="{41C59DA1-DFF8-552A-0355-DF7190F7DDC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056977" y="-326914"/>
                  <a:ext cx="1433343" cy="3204511"/>
                </a:xfrm>
                <a:prstGeom prst="rect">
                  <a:avLst/>
                </a:prstGeom>
              </p:spPr>
            </p:pic>
            <p:pic>
              <p:nvPicPr>
                <p:cNvPr id="561" name="Picture 560">
                  <a:extLst>
                    <a:ext uri="{FF2B5EF4-FFF2-40B4-BE49-F238E27FC236}">
                      <a16:creationId xmlns:a16="http://schemas.microsoft.com/office/drawing/2014/main" id="{BD946BEE-4910-197D-34AC-E0EBB2296E1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 flipV="1">
                  <a:off x="4960136" y="2363419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562" name="Picture 561">
                  <a:extLst>
                    <a:ext uri="{FF2B5EF4-FFF2-40B4-BE49-F238E27FC236}">
                      <a16:creationId xmlns:a16="http://schemas.microsoft.com/office/drawing/2014/main" id="{6E674B11-6833-2E6D-A1C2-078A49E993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886495" y="2545269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563" name="Picture 562">
                  <a:extLst>
                    <a:ext uri="{FF2B5EF4-FFF2-40B4-BE49-F238E27FC236}">
                      <a16:creationId xmlns:a16="http://schemas.microsoft.com/office/drawing/2014/main" id="{90CB39D7-25BE-25D2-1B63-206EE87F68C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>
                  <a:off x="4952668" y="380362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564" name="Picture 563">
                  <a:extLst>
                    <a:ext uri="{FF2B5EF4-FFF2-40B4-BE49-F238E27FC236}">
                      <a16:creationId xmlns:a16="http://schemas.microsoft.com/office/drawing/2014/main" id="{6A331BA9-041D-244E-10C6-A019F5D3FA7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075746" y="3197740"/>
                  <a:ext cx="1433343" cy="3204511"/>
                </a:xfrm>
                <a:prstGeom prst="rect">
                  <a:avLst/>
                </a:prstGeom>
              </p:spPr>
            </p:pic>
          </p:grpSp>
          <p:grpSp>
            <p:nvGrpSpPr>
              <p:cNvPr id="552" name="Group 551">
                <a:extLst>
                  <a:ext uri="{FF2B5EF4-FFF2-40B4-BE49-F238E27FC236}">
                    <a16:creationId xmlns:a16="http://schemas.microsoft.com/office/drawing/2014/main" id="{240B440B-12DB-275E-2DED-D45A73EA6FD8}"/>
                  </a:ext>
                </a:extLst>
              </p:cNvPr>
              <p:cNvGrpSpPr/>
              <p:nvPr/>
            </p:nvGrpSpPr>
            <p:grpSpPr>
              <a:xfrm flipH="1">
                <a:off x="7242956" y="541920"/>
                <a:ext cx="3429300" cy="4957997"/>
                <a:chOff x="4171393" y="558670"/>
                <a:chExt cx="3429300" cy="4957997"/>
              </a:xfrm>
            </p:grpSpPr>
            <p:pic>
              <p:nvPicPr>
                <p:cNvPr id="553" name="Picture 552">
                  <a:extLst>
                    <a:ext uri="{FF2B5EF4-FFF2-40B4-BE49-F238E27FC236}">
                      <a16:creationId xmlns:a16="http://schemas.microsoft.com/office/drawing/2014/main" id="{77482E8F-F84D-5418-3034-AF8C47EE1A1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903894" y="1762725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554" name="Picture 553">
                  <a:extLst>
                    <a:ext uri="{FF2B5EF4-FFF2-40B4-BE49-F238E27FC236}">
                      <a16:creationId xmlns:a16="http://schemas.microsoft.com/office/drawing/2014/main" id="{1814FCDB-E013-96A3-9039-AA98652F035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056977" y="-326914"/>
                  <a:ext cx="1433343" cy="3204511"/>
                </a:xfrm>
                <a:prstGeom prst="rect">
                  <a:avLst/>
                </a:prstGeom>
              </p:spPr>
            </p:pic>
            <p:pic>
              <p:nvPicPr>
                <p:cNvPr id="555" name="Picture 554">
                  <a:extLst>
                    <a:ext uri="{FF2B5EF4-FFF2-40B4-BE49-F238E27FC236}">
                      <a16:creationId xmlns:a16="http://schemas.microsoft.com/office/drawing/2014/main" id="{75D5A67E-70A3-55AF-4445-F101DB03BC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 flipV="1">
                  <a:off x="4960136" y="2363419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556" name="Picture 555">
                  <a:extLst>
                    <a:ext uri="{FF2B5EF4-FFF2-40B4-BE49-F238E27FC236}">
                      <a16:creationId xmlns:a16="http://schemas.microsoft.com/office/drawing/2014/main" id="{FF9A6CBC-AAFF-540A-347F-EE7C7B7A26D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886495" y="2545269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557" name="Picture 556">
                  <a:extLst>
                    <a:ext uri="{FF2B5EF4-FFF2-40B4-BE49-F238E27FC236}">
                      <a16:creationId xmlns:a16="http://schemas.microsoft.com/office/drawing/2014/main" id="{9773726C-234D-C7B4-C1BA-1E83C05B05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>
                  <a:off x="4952668" y="380362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558" name="Picture 557">
                  <a:extLst>
                    <a:ext uri="{FF2B5EF4-FFF2-40B4-BE49-F238E27FC236}">
                      <a16:creationId xmlns:a16="http://schemas.microsoft.com/office/drawing/2014/main" id="{10347944-17B8-79C3-316B-50966BCE6FD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075746" y="3197740"/>
                  <a:ext cx="1433343" cy="3204511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565" name="Group 564">
              <a:extLst>
                <a:ext uri="{FF2B5EF4-FFF2-40B4-BE49-F238E27FC236}">
                  <a16:creationId xmlns:a16="http://schemas.microsoft.com/office/drawing/2014/main" id="{11874DC7-0ED7-0B16-A06D-F8FE50BD8211}"/>
                </a:ext>
              </a:extLst>
            </p:cNvPr>
            <p:cNvGrpSpPr/>
            <p:nvPr userDrawn="1"/>
          </p:nvGrpSpPr>
          <p:grpSpPr>
            <a:xfrm rot="5400000">
              <a:off x="6829559" y="8746281"/>
              <a:ext cx="1773830" cy="1357413"/>
              <a:chOff x="4171393" y="541920"/>
              <a:chExt cx="6500863" cy="4974747"/>
            </a:xfrm>
          </p:grpSpPr>
          <p:grpSp>
            <p:nvGrpSpPr>
              <p:cNvPr id="566" name="Group 565">
                <a:extLst>
                  <a:ext uri="{FF2B5EF4-FFF2-40B4-BE49-F238E27FC236}">
                    <a16:creationId xmlns:a16="http://schemas.microsoft.com/office/drawing/2014/main" id="{DBD817DA-1766-4455-F25A-26223AF06919}"/>
                  </a:ext>
                </a:extLst>
              </p:cNvPr>
              <p:cNvGrpSpPr/>
              <p:nvPr/>
            </p:nvGrpSpPr>
            <p:grpSpPr>
              <a:xfrm>
                <a:off x="4171393" y="558670"/>
                <a:ext cx="3429300" cy="4957997"/>
                <a:chOff x="4171393" y="558670"/>
                <a:chExt cx="3429300" cy="4957997"/>
              </a:xfrm>
            </p:grpSpPr>
            <p:pic>
              <p:nvPicPr>
                <p:cNvPr id="574" name="Picture 573">
                  <a:extLst>
                    <a:ext uri="{FF2B5EF4-FFF2-40B4-BE49-F238E27FC236}">
                      <a16:creationId xmlns:a16="http://schemas.microsoft.com/office/drawing/2014/main" id="{44300D55-44E3-0B9E-F5C8-E79C76E1556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903894" y="1762725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575" name="Picture 574">
                  <a:extLst>
                    <a:ext uri="{FF2B5EF4-FFF2-40B4-BE49-F238E27FC236}">
                      <a16:creationId xmlns:a16="http://schemas.microsoft.com/office/drawing/2014/main" id="{0C15B99C-C367-9336-1100-DA33F59FEF2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056977" y="-326914"/>
                  <a:ext cx="1433343" cy="3204511"/>
                </a:xfrm>
                <a:prstGeom prst="rect">
                  <a:avLst/>
                </a:prstGeom>
              </p:spPr>
            </p:pic>
            <p:pic>
              <p:nvPicPr>
                <p:cNvPr id="576" name="Picture 575">
                  <a:extLst>
                    <a:ext uri="{FF2B5EF4-FFF2-40B4-BE49-F238E27FC236}">
                      <a16:creationId xmlns:a16="http://schemas.microsoft.com/office/drawing/2014/main" id="{17FDC46E-B4CF-410F-13D1-13491B2538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 flipV="1">
                  <a:off x="4960136" y="2363419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577" name="Picture 576">
                  <a:extLst>
                    <a:ext uri="{FF2B5EF4-FFF2-40B4-BE49-F238E27FC236}">
                      <a16:creationId xmlns:a16="http://schemas.microsoft.com/office/drawing/2014/main" id="{C6061C77-1583-BA9B-0498-3ED0FDD296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886495" y="2545269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578" name="Picture 577">
                  <a:extLst>
                    <a:ext uri="{FF2B5EF4-FFF2-40B4-BE49-F238E27FC236}">
                      <a16:creationId xmlns:a16="http://schemas.microsoft.com/office/drawing/2014/main" id="{E8993BF1-A0B0-3470-A71B-258856A7B19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>
                  <a:off x="4952668" y="380362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579" name="Picture 578">
                  <a:extLst>
                    <a:ext uri="{FF2B5EF4-FFF2-40B4-BE49-F238E27FC236}">
                      <a16:creationId xmlns:a16="http://schemas.microsoft.com/office/drawing/2014/main" id="{8CC8AB0E-F362-9638-47CC-015FDA22CA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075746" y="3197740"/>
                  <a:ext cx="1433343" cy="3204511"/>
                </a:xfrm>
                <a:prstGeom prst="rect">
                  <a:avLst/>
                </a:prstGeom>
              </p:spPr>
            </p:pic>
          </p:grpSp>
          <p:grpSp>
            <p:nvGrpSpPr>
              <p:cNvPr id="567" name="Group 566">
                <a:extLst>
                  <a:ext uri="{FF2B5EF4-FFF2-40B4-BE49-F238E27FC236}">
                    <a16:creationId xmlns:a16="http://schemas.microsoft.com/office/drawing/2014/main" id="{35BA90C8-B9C2-B81F-2EBE-590CEE2A2351}"/>
                  </a:ext>
                </a:extLst>
              </p:cNvPr>
              <p:cNvGrpSpPr/>
              <p:nvPr/>
            </p:nvGrpSpPr>
            <p:grpSpPr>
              <a:xfrm flipH="1">
                <a:off x="7242956" y="541920"/>
                <a:ext cx="3429300" cy="4957997"/>
                <a:chOff x="4171393" y="558670"/>
                <a:chExt cx="3429300" cy="4957997"/>
              </a:xfrm>
            </p:grpSpPr>
            <p:pic>
              <p:nvPicPr>
                <p:cNvPr id="568" name="Picture 567">
                  <a:extLst>
                    <a:ext uri="{FF2B5EF4-FFF2-40B4-BE49-F238E27FC236}">
                      <a16:creationId xmlns:a16="http://schemas.microsoft.com/office/drawing/2014/main" id="{73F24CC2-202C-FC51-276E-91A9D39D681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903894" y="1762725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569" name="Picture 568">
                  <a:extLst>
                    <a:ext uri="{FF2B5EF4-FFF2-40B4-BE49-F238E27FC236}">
                      <a16:creationId xmlns:a16="http://schemas.microsoft.com/office/drawing/2014/main" id="{A0D35895-634B-6F9C-BE10-E86856E67BF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056977" y="-326914"/>
                  <a:ext cx="1433343" cy="3204511"/>
                </a:xfrm>
                <a:prstGeom prst="rect">
                  <a:avLst/>
                </a:prstGeom>
              </p:spPr>
            </p:pic>
            <p:pic>
              <p:nvPicPr>
                <p:cNvPr id="570" name="Picture 569">
                  <a:extLst>
                    <a:ext uri="{FF2B5EF4-FFF2-40B4-BE49-F238E27FC236}">
                      <a16:creationId xmlns:a16="http://schemas.microsoft.com/office/drawing/2014/main" id="{9971B347-E0D2-B50C-DE5F-BF5235895E5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 flipV="1">
                  <a:off x="4960136" y="2363419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571" name="Picture 570">
                  <a:extLst>
                    <a:ext uri="{FF2B5EF4-FFF2-40B4-BE49-F238E27FC236}">
                      <a16:creationId xmlns:a16="http://schemas.microsoft.com/office/drawing/2014/main" id="{174DAFEF-211E-0443-DF08-A07FC1055CF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886495" y="2545269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572" name="Picture 571">
                  <a:extLst>
                    <a:ext uri="{FF2B5EF4-FFF2-40B4-BE49-F238E27FC236}">
                      <a16:creationId xmlns:a16="http://schemas.microsoft.com/office/drawing/2014/main" id="{F1B6323D-9516-06E3-F60D-3DFE48AA69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>
                  <a:off x="4952668" y="380362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573" name="Picture 572">
                  <a:extLst>
                    <a:ext uri="{FF2B5EF4-FFF2-40B4-BE49-F238E27FC236}">
                      <a16:creationId xmlns:a16="http://schemas.microsoft.com/office/drawing/2014/main" id="{26D3B0DE-CCFD-4A6B-C187-719BFD16EF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075746" y="3197740"/>
                  <a:ext cx="1433343" cy="3204511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580" name="Group 579">
              <a:extLst>
                <a:ext uri="{FF2B5EF4-FFF2-40B4-BE49-F238E27FC236}">
                  <a16:creationId xmlns:a16="http://schemas.microsoft.com/office/drawing/2014/main" id="{26002EE3-CC06-D770-90FF-5D5FCA296E24}"/>
                </a:ext>
              </a:extLst>
            </p:cNvPr>
            <p:cNvGrpSpPr/>
            <p:nvPr userDrawn="1"/>
          </p:nvGrpSpPr>
          <p:grpSpPr>
            <a:xfrm rot="5400000">
              <a:off x="10765560" y="10500343"/>
              <a:ext cx="1773830" cy="1357413"/>
              <a:chOff x="4171393" y="541920"/>
              <a:chExt cx="6500863" cy="4974747"/>
            </a:xfrm>
          </p:grpSpPr>
          <p:grpSp>
            <p:nvGrpSpPr>
              <p:cNvPr id="581" name="Group 580">
                <a:extLst>
                  <a:ext uri="{FF2B5EF4-FFF2-40B4-BE49-F238E27FC236}">
                    <a16:creationId xmlns:a16="http://schemas.microsoft.com/office/drawing/2014/main" id="{82A67584-AA07-C3F7-A51F-59AE8BF31127}"/>
                  </a:ext>
                </a:extLst>
              </p:cNvPr>
              <p:cNvGrpSpPr/>
              <p:nvPr/>
            </p:nvGrpSpPr>
            <p:grpSpPr>
              <a:xfrm>
                <a:off x="4171393" y="558670"/>
                <a:ext cx="3429300" cy="4957997"/>
                <a:chOff x="4171393" y="558670"/>
                <a:chExt cx="3429300" cy="4957997"/>
              </a:xfrm>
            </p:grpSpPr>
            <p:pic>
              <p:nvPicPr>
                <p:cNvPr id="589" name="Picture 588">
                  <a:extLst>
                    <a:ext uri="{FF2B5EF4-FFF2-40B4-BE49-F238E27FC236}">
                      <a16:creationId xmlns:a16="http://schemas.microsoft.com/office/drawing/2014/main" id="{FD9FC11F-54F9-C570-02C5-C0FB7C6EFF8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903894" y="1762725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590" name="Picture 589">
                  <a:extLst>
                    <a:ext uri="{FF2B5EF4-FFF2-40B4-BE49-F238E27FC236}">
                      <a16:creationId xmlns:a16="http://schemas.microsoft.com/office/drawing/2014/main" id="{58538DAA-7D83-A8E5-C1CB-D26AA41621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056977" y="-326914"/>
                  <a:ext cx="1433343" cy="3204511"/>
                </a:xfrm>
                <a:prstGeom prst="rect">
                  <a:avLst/>
                </a:prstGeom>
              </p:spPr>
            </p:pic>
            <p:pic>
              <p:nvPicPr>
                <p:cNvPr id="591" name="Picture 590">
                  <a:extLst>
                    <a:ext uri="{FF2B5EF4-FFF2-40B4-BE49-F238E27FC236}">
                      <a16:creationId xmlns:a16="http://schemas.microsoft.com/office/drawing/2014/main" id="{83E3E3DF-F1ED-A61A-2E81-F602B2124C3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 flipV="1">
                  <a:off x="4960136" y="2363419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592" name="Picture 591">
                  <a:extLst>
                    <a:ext uri="{FF2B5EF4-FFF2-40B4-BE49-F238E27FC236}">
                      <a16:creationId xmlns:a16="http://schemas.microsoft.com/office/drawing/2014/main" id="{6735B6BA-97B6-FD6B-D9E6-CF62D8EC040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886495" y="2545269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593" name="Picture 592">
                  <a:extLst>
                    <a:ext uri="{FF2B5EF4-FFF2-40B4-BE49-F238E27FC236}">
                      <a16:creationId xmlns:a16="http://schemas.microsoft.com/office/drawing/2014/main" id="{0F91E52C-45C0-A560-259F-C420413BB5D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>
                  <a:off x="4952668" y="380362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594" name="Picture 593">
                  <a:extLst>
                    <a:ext uri="{FF2B5EF4-FFF2-40B4-BE49-F238E27FC236}">
                      <a16:creationId xmlns:a16="http://schemas.microsoft.com/office/drawing/2014/main" id="{551FC0E9-8378-AB15-2866-43D28605F9D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075746" y="3197740"/>
                  <a:ext cx="1433343" cy="3204511"/>
                </a:xfrm>
                <a:prstGeom prst="rect">
                  <a:avLst/>
                </a:prstGeom>
              </p:spPr>
            </p:pic>
          </p:grpSp>
          <p:grpSp>
            <p:nvGrpSpPr>
              <p:cNvPr id="582" name="Group 581">
                <a:extLst>
                  <a:ext uri="{FF2B5EF4-FFF2-40B4-BE49-F238E27FC236}">
                    <a16:creationId xmlns:a16="http://schemas.microsoft.com/office/drawing/2014/main" id="{5130E0B3-BBD0-F579-1AE3-33D546F80EC8}"/>
                  </a:ext>
                </a:extLst>
              </p:cNvPr>
              <p:cNvGrpSpPr/>
              <p:nvPr/>
            </p:nvGrpSpPr>
            <p:grpSpPr>
              <a:xfrm flipH="1">
                <a:off x="7242956" y="541920"/>
                <a:ext cx="3429300" cy="4957997"/>
                <a:chOff x="4171393" y="558670"/>
                <a:chExt cx="3429300" cy="4957997"/>
              </a:xfrm>
            </p:grpSpPr>
            <p:pic>
              <p:nvPicPr>
                <p:cNvPr id="583" name="Picture 582">
                  <a:extLst>
                    <a:ext uri="{FF2B5EF4-FFF2-40B4-BE49-F238E27FC236}">
                      <a16:creationId xmlns:a16="http://schemas.microsoft.com/office/drawing/2014/main" id="{5FC7B64F-B9F4-DA04-95A0-6747D25352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903894" y="1762725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584" name="Picture 583">
                  <a:extLst>
                    <a:ext uri="{FF2B5EF4-FFF2-40B4-BE49-F238E27FC236}">
                      <a16:creationId xmlns:a16="http://schemas.microsoft.com/office/drawing/2014/main" id="{E111A8D0-51CF-473F-E699-CCCFA1AEF0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056977" y="-326914"/>
                  <a:ext cx="1433343" cy="3204511"/>
                </a:xfrm>
                <a:prstGeom prst="rect">
                  <a:avLst/>
                </a:prstGeom>
              </p:spPr>
            </p:pic>
            <p:pic>
              <p:nvPicPr>
                <p:cNvPr id="585" name="Picture 584">
                  <a:extLst>
                    <a:ext uri="{FF2B5EF4-FFF2-40B4-BE49-F238E27FC236}">
                      <a16:creationId xmlns:a16="http://schemas.microsoft.com/office/drawing/2014/main" id="{DBFC769E-2B58-793B-BABD-3820D4AC61D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 flipV="1">
                  <a:off x="4960136" y="2363419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586" name="Picture 585">
                  <a:extLst>
                    <a:ext uri="{FF2B5EF4-FFF2-40B4-BE49-F238E27FC236}">
                      <a16:creationId xmlns:a16="http://schemas.microsoft.com/office/drawing/2014/main" id="{2E10A18C-D8F3-480E-D934-44C49768F71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886495" y="2545269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587" name="Picture 586">
                  <a:extLst>
                    <a:ext uri="{FF2B5EF4-FFF2-40B4-BE49-F238E27FC236}">
                      <a16:creationId xmlns:a16="http://schemas.microsoft.com/office/drawing/2014/main" id="{B79467C1-CCE7-5984-DD03-8063BFC1C9C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>
                  <a:off x="4952668" y="380362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588" name="Picture 587">
                  <a:extLst>
                    <a:ext uri="{FF2B5EF4-FFF2-40B4-BE49-F238E27FC236}">
                      <a16:creationId xmlns:a16="http://schemas.microsoft.com/office/drawing/2014/main" id="{30A5E6C1-F9F8-5B00-927C-1B446042B1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075746" y="3197740"/>
                  <a:ext cx="1433343" cy="3204511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595" name="Group 594">
              <a:extLst>
                <a:ext uri="{FF2B5EF4-FFF2-40B4-BE49-F238E27FC236}">
                  <a16:creationId xmlns:a16="http://schemas.microsoft.com/office/drawing/2014/main" id="{F917D21D-DB4E-AA1E-6742-9507D7C406E8}"/>
                </a:ext>
              </a:extLst>
            </p:cNvPr>
            <p:cNvGrpSpPr/>
            <p:nvPr userDrawn="1"/>
          </p:nvGrpSpPr>
          <p:grpSpPr>
            <a:xfrm rot="5400000">
              <a:off x="9456263" y="10492935"/>
              <a:ext cx="1773830" cy="1357413"/>
              <a:chOff x="4171393" y="541920"/>
              <a:chExt cx="6500863" cy="4974747"/>
            </a:xfrm>
          </p:grpSpPr>
          <p:grpSp>
            <p:nvGrpSpPr>
              <p:cNvPr id="596" name="Group 595">
                <a:extLst>
                  <a:ext uri="{FF2B5EF4-FFF2-40B4-BE49-F238E27FC236}">
                    <a16:creationId xmlns:a16="http://schemas.microsoft.com/office/drawing/2014/main" id="{FA2E7682-53D2-3A8D-33DE-6F235E6C27B1}"/>
                  </a:ext>
                </a:extLst>
              </p:cNvPr>
              <p:cNvGrpSpPr/>
              <p:nvPr/>
            </p:nvGrpSpPr>
            <p:grpSpPr>
              <a:xfrm>
                <a:off x="4171393" y="558670"/>
                <a:ext cx="3429300" cy="4957997"/>
                <a:chOff x="4171393" y="558670"/>
                <a:chExt cx="3429300" cy="4957997"/>
              </a:xfrm>
            </p:grpSpPr>
            <p:pic>
              <p:nvPicPr>
                <p:cNvPr id="604" name="Picture 603">
                  <a:extLst>
                    <a:ext uri="{FF2B5EF4-FFF2-40B4-BE49-F238E27FC236}">
                      <a16:creationId xmlns:a16="http://schemas.microsoft.com/office/drawing/2014/main" id="{0F7656E6-3D3A-A3E3-3808-DFACECA4814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903894" y="1762725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605" name="Picture 604">
                  <a:extLst>
                    <a:ext uri="{FF2B5EF4-FFF2-40B4-BE49-F238E27FC236}">
                      <a16:creationId xmlns:a16="http://schemas.microsoft.com/office/drawing/2014/main" id="{C24E4783-8DB4-B92B-0844-9259EA6092E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056977" y="-326914"/>
                  <a:ext cx="1433343" cy="3204511"/>
                </a:xfrm>
                <a:prstGeom prst="rect">
                  <a:avLst/>
                </a:prstGeom>
              </p:spPr>
            </p:pic>
            <p:pic>
              <p:nvPicPr>
                <p:cNvPr id="606" name="Picture 605">
                  <a:extLst>
                    <a:ext uri="{FF2B5EF4-FFF2-40B4-BE49-F238E27FC236}">
                      <a16:creationId xmlns:a16="http://schemas.microsoft.com/office/drawing/2014/main" id="{F20CEC0D-65B6-0DE9-3239-DD55E4FBF8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 flipV="1">
                  <a:off x="4960136" y="2363419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607" name="Picture 606">
                  <a:extLst>
                    <a:ext uri="{FF2B5EF4-FFF2-40B4-BE49-F238E27FC236}">
                      <a16:creationId xmlns:a16="http://schemas.microsoft.com/office/drawing/2014/main" id="{80A267A8-3A31-B4B6-2232-025169195F4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886495" y="2545269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608" name="Picture 607">
                  <a:extLst>
                    <a:ext uri="{FF2B5EF4-FFF2-40B4-BE49-F238E27FC236}">
                      <a16:creationId xmlns:a16="http://schemas.microsoft.com/office/drawing/2014/main" id="{A69E7691-52D6-6077-36D4-1B3986F18C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>
                  <a:off x="4952668" y="380362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609" name="Picture 608">
                  <a:extLst>
                    <a:ext uri="{FF2B5EF4-FFF2-40B4-BE49-F238E27FC236}">
                      <a16:creationId xmlns:a16="http://schemas.microsoft.com/office/drawing/2014/main" id="{B100E695-2D08-56DA-FADC-67FCB54A50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075746" y="3197740"/>
                  <a:ext cx="1433343" cy="3204511"/>
                </a:xfrm>
                <a:prstGeom prst="rect">
                  <a:avLst/>
                </a:prstGeom>
              </p:spPr>
            </p:pic>
          </p:grpSp>
          <p:grpSp>
            <p:nvGrpSpPr>
              <p:cNvPr id="597" name="Group 596">
                <a:extLst>
                  <a:ext uri="{FF2B5EF4-FFF2-40B4-BE49-F238E27FC236}">
                    <a16:creationId xmlns:a16="http://schemas.microsoft.com/office/drawing/2014/main" id="{039B4720-F88B-4F7D-48B3-6607C042396F}"/>
                  </a:ext>
                </a:extLst>
              </p:cNvPr>
              <p:cNvGrpSpPr/>
              <p:nvPr/>
            </p:nvGrpSpPr>
            <p:grpSpPr>
              <a:xfrm flipH="1">
                <a:off x="7242956" y="541920"/>
                <a:ext cx="3429300" cy="4957997"/>
                <a:chOff x="4171393" y="558670"/>
                <a:chExt cx="3429300" cy="4957997"/>
              </a:xfrm>
            </p:grpSpPr>
            <p:pic>
              <p:nvPicPr>
                <p:cNvPr id="598" name="Picture 597">
                  <a:extLst>
                    <a:ext uri="{FF2B5EF4-FFF2-40B4-BE49-F238E27FC236}">
                      <a16:creationId xmlns:a16="http://schemas.microsoft.com/office/drawing/2014/main" id="{EF39A0A7-5462-1273-5D95-8CD53ABA290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903894" y="1762725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599" name="Picture 598">
                  <a:extLst>
                    <a:ext uri="{FF2B5EF4-FFF2-40B4-BE49-F238E27FC236}">
                      <a16:creationId xmlns:a16="http://schemas.microsoft.com/office/drawing/2014/main" id="{D82982E4-E000-8043-5AAA-A22CADDD669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056977" y="-326914"/>
                  <a:ext cx="1433343" cy="3204511"/>
                </a:xfrm>
                <a:prstGeom prst="rect">
                  <a:avLst/>
                </a:prstGeom>
              </p:spPr>
            </p:pic>
            <p:pic>
              <p:nvPicPr>
                <p:cNvPr id="600" name="Picture 599">
                  <a:extLst>
                    <a:ext uri="{FF2B5EF4-FFF2-40B4-BE49-F238E27FC236}">
                      <a16:creationId xmlns:a16="http://schemas.microsoft.com/office/drawing/2014/main" id="{A71894BC-AC0E-1B6B-15DD-841EA0099F3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 flipV="1">
                  <a:off x="4960136" y="2363419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601" name="Picture 600">
                  <a:extLst>
                    <a:ext uri="{FF2B5EF4-FFF2-40B4-BE49-F238E27FC236}">
                      <a16:creationId xmlns:a16="http://schemas.microsoft.com/office/drawing/2014/main" id="{83F45BEF-9001-0918-4A54-EC651B0636B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886495" y="2545269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602" name="Picture 601">
                  <a:extLst>
                    <a:ext uri="{FF2B5EF4-FFF2-40B4-BE49-F238E27FC236}">
                      <a16:creationId xmlns:a16="http://schemas.microsoft.com/office/drawing/2014/main" id="{CD2C2296-D770-A1FA-6693-CFE49C5E98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>
                  <a:off x="4952668" y="380362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603" name="Picture 602">
                  <a:extLst>
                    <a:ext uri="{FF2B5EF4-FFF2-40B4-BE49-F238E27FC236}">
                      <a16:creationId xmlns:a16="http://schemas.microsoft.com/office/drawing/2014/main" id="{EBAD2DE7-59C1-7FC3-E994-FE54EF0E2C4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075746" y="3197740"/>
                  <a:ext cx="1433343" cy="3204511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610" name="Group 609">
              <a:extLst>
                <a:ext uri="{FF2B5EF4-FFF2-40B4-BE49-F238E27FC236}">
                  <a16:creationId xmlns:a16="http://schemas.microsoft.com/office/drawing/2014/main" id="{2C89A885-6964-C12C-778B-D4D9F4E2C15C}"/>
                </a:ext>
              </a:extLst>
            </p:cNvPr>
            <p:cNvGrpSpPr/>
            <p:nvPr userDrawn="1"/>
          </p:nvGrpSpPr>
          <p:grpSpPr>
            <a:xfrm rot="5400000">
              <a:off x="8146966" y="10478336"/>
              <a:ext cx="1773830" cy="1357413"/>
              <a:chOff x="4171393" y="541920"/>
              <a:chExt cx="6500863" cy="4974747"/>
            </a:xfrm>
          </p:grpSpPr>
          <p:grpSp>
            <p:nvGrpSpPr>
              <p:cNvPr id="611" name="Group 610">
                <a:extLst>
                  <a:ext uri="{FF2B5EF4-FFF2-40B4-BE49-F238E27FC236}">
                    <a16:creationId xmlns:a16="http://schemas.microsoft.com/office/drawing/2014/main" id="{EC8012AD-7752-2711-08D4-BAE4DED26016}"/>
                  </a:ext>
                </a:extLst>
              </p:cNvPr>
              <p:cNvGrpSpPr/>
              <p:nvPr/>
            </p:nvGrpSpPr>
            <p:grpSpPr>
              <a:xfrm>
                <a:off x="4171393" y="558670"/>
                <a:ext cx="3429300" cy="4957997"/>
                <a:chOff x="4171393" y="558670"/>
                <a:chExt cx="3429300" cy="4957997"/>
              </a:xfrm>
            </p:grpSpPr>
            <p:pic>
              <p:nvPicPr>
                <p:cNvPr id="619" name="Picture 618">
                  <a:extLst>
                    <a:ext uri="{FF2B5EF4-FFF2-40B4-BE49-F238E27FC236}">
                      <a16:creationId xmlns:a16="http://schemas.microsoft.com/office/drawing/2014/main" id="{AF2F134B-4E3D-1292-E35B-CB57877EF6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903894" y="1762725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620" name="Picture 619">
                  <a:extLst>
                    <a:ext uri="{FF2B5EF4-FFF2-40B4-BE49-F238E27FC236}">
                      <a16:creationId xmlns:a16="http://schemas.microsoft.com/office/drawing/2014/main" id="{8BB4A948-56A5-5260-E037-2672907428F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056977" y="-326914"/>
                  <a:ext cx="1433343" cy="3204511"/>
                </a:xfrm>
                <a:prstGeom prst="rect">
                  <a:avLst/>
                </a:prstGeom>
              </p:spPr>
            </p:pic>
            <p:pic>
              <p:nvPicPr>
                <p:cNvPr id="621" name="Picture 620">
                  <a:extLst>
                    <a:ext uri="{FF2B5EF4-FFF2-40B4-BE49-F238E27FC236}">
                      <a16:creationId xmlns:a16="http://schemas.microsoft.com/office/drawing/2014/main" id="{497AE07F-69B7-919D-B61A-D90861DB58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 flipV="1">
                  <a:off x="4960136" y="2363419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622" name="Picture 621">
                  <a:extLst>
                    <a:ext uri="{FF2B5EF4-FFF2-40B4-BE49-F238E27FC236}">
                      <a16:creationId xmlns:a16="http://schemas.microsoft.com/office/drawing/2014/main" id="{D092C6A6-890A-436F-E575-6F285456CF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886495" y="2545269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623" name="Picture 622">
                  <a:extLst>
                    <a:ext uri="{FF2B5EF4-FFF2-40B4-BE49-F238E27FC236}">
                      <a16:creationId xmlns:a16="http://schemas.microsoft.com/office/drawing/2014/main" id="{02DC7364-8FF9-3AEC-B4ED-69CC1973B27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>
                  <a:off x="4952668" y="380362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624" name="Picture 623">
                  <a:extLst>
                    <a:ext uri="{FF2B5EF4-FFF2-40B4-BE49-F238E27FC236}">
                      <a16:creationId xmlns:a16="http://schemas.microsoft.com/office/drawing/2014/main" id="{09F36D5A-ED0F-24C7-A69B-927DCC8DFED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075746" y="3197740"/>
                  <a:ext cx="1433343" cy="3204511"/>
                </a:xfrm>
                <a:prstGeom prst="rect">
                  <a:avLst/>
                </a:prstGeom>
              </p:spPr>
            </p:pic>
          </p:grpSp>
          <p:grpSp>
            <p:nvGrpSpPr>
              <p:cNvPr id="612" name="Group 611">
                <a:extLst>
                  <a:ext uri="{FF2B5EF4-FFF2-40B4-BE49-F238E27FC236}">
                    <a16:creationId xmlns:a16="http://schemas.microsoft.com/office/drawing/2014/main" id="{9B2D5052-1484-8842-C1A6-5E4F298AB3EE}"/>
                  </a:ext>
                </a:extLst>
              </p:cNvPr>
              <p:cNvGrpSpPr/>
              <p:nvPr/>
            </p:nvGrpSpPr>
            <p:grpSpPr>
              <a:xfrm flipH="1">
                <a:off x="7242956" y="541920"/>
                <a:ext cx="3429300" cy="4957997"/>
                <a:chOff x="4171393" y="558670"/>
                <a:chExt cx="3429300" cy="4957997"/>
              </a:xfrm>
            </p:grpSpPr>
            <p:pic>
              <p:nvPicPr>
                <p:cNvPr id="613" name="Picture 612">
                  <a:extLst>
                    <a:ext uri="{FF2B5EF4-FFF2-40B4-BE49-F238E27FC236}">
                      <a16:creationId xmlns:a16="http://schemas.microsoft.com/office/drawing/2014/main" id="{38E5B775-3DB6-6DEC-A283-172E685448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903894" y="1762725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614" name="Picture 613">
                  <a:extLst>
                    <a:ext uri="{FF2B5EF4-FFF2-40B4-BE49-F238E27FC236}">
                      <a16:creationId xmlns:a16="http://schemas.microsoft.com/office/drawing/2014/main" id="{4EE383E0-1287-A18D-7707-D367ACDF2D4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056977" y="-326914"/>
                  <a:ext cx="1433343" cy="3204511"/>
                </a:xfrm>
                <a:prstGeom prst="rect">
                  <a:avLst/>
                </a:prstGeom>
              </p:spPr>
            </p:pic>
            <p:pic>
              <p:nvPicPr>
                <p:cNvPr id="615" name="Picture 614">
                  <a:extLst>
                    <a:ext uri="{FF2B5EF4-FFF2-40B4-BE49-F238E27FC236}">
                      <a16:creationId xmlns:a16="http://schemas.microsoft.com/office/drawing/2014/main" id="{87D59302-97E6-8D2B-4EB6-E257B39B001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 flipV="1">
                  <a:off x="4960136" y="2363419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616" name="Picture 615">
                  <a:extLst>
                    <a:ext uri="{FF2B5EF4-FFF2-40B4-BE49-F238E27FC236}">
                      <a16:creationId xmlns:a16="http://schemas.microsoft.com/office/drawing/2014/main" id="{67336F4C-A968-6E7E-D08B-2AD916B7E5B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886495" y="2545269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617" name="Picture 616">
                  <a:extLst>
                    <a:ext uri="{FF2B5EF4-FFF2-40B4-BE49-F238E27FC236}">
                      <a16:creationId xmlns:a16="http://schemas.microsoft.com/office/drawing/2014/main" id="{C194AD61-9559-0CB6-435F-A0B8033857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>
                  <a:off x="4952668" y="380362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618" name="Picture 617">
                  <a:extLst>
                    <a:ext uri="{FF2B5EF4-FFF2-40B4-BE49-F238E27FC236}">
                      <a16:creationId xmlns:a16="http://schemas.microsoft.com/office/drawing/2014/main" id="{1B3C7FAC-CD27-7702-08EB-0E506020D3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075746" y="3197740"/>
                  <a:ext cx="1433343" cy="3204511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625" name="Group 624">
              <a:extLst>
                <a:ext uri="{FF2B5EF4-FFF2-40B4-BE49-F238E27FC236}">
                  <a16:creationId xmlns:a16="http://schemas.microsoft.com/office/drawing/2014/main" id="{CFECB100-6043-3737-14B6-81BB7A56859F}"/>
                </a:ext>
              </a:extLst>
            </p:cNvPr>
            <p:cNvGrpSpPr/>
            <p:nvPr userDrawn="1"/>
          </p:nvGrpSpPr>
          <p:grpSpPr>
            <a:xfrm rot="5400000">
              <a:off x="6837669" y="10469785"/>
              <a:ext cx="1773830" cy="1357413"/>
              <a:chOff x="4171393" y="541920"/>
              <a:chExt cx="6500863" cy="4974747"/>
            </a:xfrm>
          </p:grpSpPr>
          <p:grpSp>
            <p:nvGrpSpPr>
              <p:cNvPr id="626" name="Group 625">
                <a:extLst>
                  <a:ext uri="{FF2B5EF4-FFF2-40B4-BE49-F238E27FC236}">
                    <a16:creationId xmlns:a16="http://schemas.microsoft.com/office/drawing/2014/main" id="{8CFE33CA-7855-DCAA-F2DF-37DF1CE04B7F}"/>
                  </a:ext>
                </a:extLst>
              </p:cNvPr>
              <p:cNvGrpSpPr/>
              <p:nvPr/>
            </p:nvGrpSpPr>
            <p:grpSpPr>
              <a:xfrm>
                <a:off x="4171393" y="558670"/>
                <a:ext cx="3429300" cy="4957997"/>
                <a:chOff x="4171393" y="558670"/>
                <a:chExt cx="3429300" cy="4957997"/>
              </a:xfrm>
            </p:grpSpPr>
            <p:pic>
              <p:nvPicPr>
                <p:cNvPr id="634" name="Picture 633">
                  <a:extLst>
                    <a:ext uri="{FF2B5EF4-FFF2-40B4-BE49-F238E27FC236}">
                      <a16:creationId xmlns:a16="http://schemas.microsoft.com/office/drawing/2014/main" id="{CCF36297-E7B3-2FC1-B032-FDE307DC6E1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903894" y="1762725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635" name="Picture 634">
                  <a:extLst>
                    <a:ext uri="{FF2B5EF4-FFF2-40B4-BE49-F238E27FC236}">
                      <a16:creationId xmlns:a16="http://schemas.microsoft.com/office/drawing/2014/main" id="{AD6BFF6C-FE29-2DAC-E839-1463AD3D01F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056977" y="-326914"/>
                  <a:ext cx="1433343" cy="3204511"/>
                </a:xfrm>
                <a:prstGeom prst="rect">
                  <a:avLst/>
                </a:prstGeom>
              </p:spPr>
            </p:pic>
            <p:pic>
              <p:nvPicPr>
                <p:cNvPr id="636" name="Picture 635">
                  <a:extLst>
                    <a:ext uri="{FF2B5EF4-FFF2-40B4-BE49-F238E27FC236}">
                      <a16:creationId xmlns:a16="http://schemas.microsoft.com/office/drawing/2014/main" id="{744DD0F1-EC23-BEF4-ECD4-9682EB662C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 flipV="1">
                  <a:off x="4960136" y="2363419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637" name="Picture 636">
                  <a:extLst>
                    <a:ext uri="{FF2B5EF4-FFF2-40B4-BE49-F238E27FC236}">
                      <a16:creationId xmlns:a16="http://schemas.microsoft.com/office/drawing/2014/main" id="{6AF571D8-9E29-67F6-216E-38D45558431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886495" y="2545269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638" name="Picture 637">
                  <a:extLst>
                    <a:ext uri="{FF2B5EF4-FFF2-40B4-BE49-F238E27FC236}">
                      <a16:creationId xmlns:a16="http://schemas.microsoft.com/office/drawing/2014/main" id="{632BA214-D98F-9ACC-CD81-9D8079526FA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>
                  <a:off x="4952668" y="380362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639" name="Picture 638">
                  <a:extLst>
                    <a:ext uri="{FF2B5EF4-FFF2-40B4-BE49-F238E27FC236}">
                      <a16:creationId xmlns:a16="http://schemas.microsoft.com/office/drawing/2014/main" id="{AAE1FCF9-D72C-D9E0-2F2F-5B49AA8C4D6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075746" y="3197740"/>
                  <a:ext cx="1433343" cy="3204511"/>
                </a:xfrm>
                <a:prstGeom prst="rect">
                  <a:avLst/>
                </a:prstGeom>
              </p:spPr>
            </p:pic>
          </p:grpSp>
          <p:grpSp>
            <p:nvGrpSpPr>
              <p:cNvPr id="627" name="Group 626">
                <a:extLst>
                  <a:ext uri="{FF2B5EF4-FFF2-40B4-BE49-F238E27FC236}">
                    <a16:creationId xmlns:a16="http://schemas.microsoft.com/office/drawing/2014/main" id="{A93CBC4F-5FE5-B5B8-9446-083D90F09C1A}"/>
                  </a:ext>
                </a:extLst>
              </p:cNvPr>
              <p:cNvGrpSpPr/>
              <p:nvPr/>
            </p:nvGrpSpPr>
            <p:grpSpPr>
              <a:xfrm flipH="1">
                <a:off x="7242956" y="541920"/>
                <a:ext cx="3429300" cy="4957997"/>
                <a:chOff x="4171393" y="558670"/>
                <a:chExt cx="3429300" cy="4957997"/>
              </a:xfrm>
            </p:grpSpPr>
            <p:pic>
              <p:nvPicPr>
                <p:cNvPr id="628" name="Picture 627">
                  <a:extLst>
                    <a:ext uri="{FF2B5EF4-FFF2-40B4-BE49-F238E27FC236}">
                      <a16:creationId xmlns:a16="http://schemas.microsoft.com/office/drawing/2014/main" id="{85613624-0AD4-E914-EDD6-4435BEC3B3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903894" y="1762725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629" name="Picture 628">
                  <a:extLst>
                    <a:ext uri="{FF2B5EF4-FFF2-40B4-BE49-F238E27FC236}">
                      <a16:creationId xmlns:a16="http://schemas.microsoft.com/office/drawing/2014/main" id="{7393BB9D-9DF7-180E-0B67-08FD769084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056977" y="-326914"/>
                  <a:ext cx="1433343" cy="3204511"/>
                </a:xfrm>
                <a:prstGeom prst="rect">
                  <a:avLst/>
                </a:prstGeom>
              </p:spPr>
            </p:pic>
            <p:pic>
              <p:nvPicPr>
                <p:cNvPr id="630" name="Picture 629">
                  <a:extLst>
                    <a:ext uri="{FF2B5EF4-FFF2-40B4-BE49-F238E27FC236}">
                      <a16:creationId xmlns:a16="http://schemas.microsoft.com/office/drawing/2014/main" id="{96B4FB2F-8205-23A0-E618-981501321BD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 flipV="1">
                  <a:off x="4960136" y="2363419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631" name="Picture 630">
                  <a:extLst>
                    <a:ext uri="{FF2B5EF4-FFF2-40B4-BE49-F238E27FC236}">
                      <a16:creationId xmlns:a16="http://schemas.microsoft.com/office/drawing/2014/main" id="{24010301-4EC8-C87B-B97B-07FBEE8C0D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886495" y="2545269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632" name="Picture 631">
                  <a:extLst>
                    <a:ext uri="{FF2B5EF4-FFF2-40B4-BE49-F238E27FC236}">
                      <a16:creationId xmlns:a16="http://schemas.microsoft.com/office/drawing/2014/main" id="{E9268A2B-5EA9-2FD5-89E0-F0F318514B6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>
                  <a:off x="4952668" y="380362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633" name="Picture 632">
                  <a:extLst>
                    <a:ext uri="{FF2B5EF4-FFF2-40B4-BE49-F238E27FC236}">
                      <a16:creationId xmlns:a16="http://schemas.microsoft.com/office/drawing/2014/main" id="{52CB6A3F-6E00-E173-3A14-F7D516E87C6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075746" y="3197740"/>
                  <a:ext cx="1433343" cy="3204511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640" name="Group 639">
              <a:extLst>
                <a:ext uri="{FF2B5EF4-FFF2-40B4-BE49-F238E27FC236}">
                  <a16:creationId xmlns:a16="http://schemas.microsoft.com/office/drawing/2014/main" id="{D0ED7B78-48E1-3A8B-923E-2FF00A244AC3}"/>
                </a:ext>
              </a:extLst>
            </p:cNvPr>
            <p:cNvGrpSpPr/>
            <p:nvPr userDrawn="1"/>
          </p:nvGrpSpPr>
          <p:grpSpPr>
            <a:xfrm rot="5400000">
              <a:off x="15932312" y="171850"/>
              <a:ext cx="1773830" cy="1357413"/>
              <a:chOff x="4171393" y="541920"/>
              <a:chExt cx="6500863" cy="4974747"/>
            </a:xfrm>
          </p:grpSpPr>
          <p:grpSp>
            <p:nvGrpSpPr>
              <p:cNvPr id="641" name="Group 640">
                <a:extLst>
                  <a:ext uri="{FF2B5EF4-FFF2-40B4-BE49-F238E27FC236}">
                    <a16:creationId xmlns:a16="http://schemas.microsoft.com/office/drawing/2014/main" id="{490C77F6-5BCE-E1C6-2429-A1DEA44DBE3D}"/>
                  </a:ext>
                </a:extLst>
              </p:cNvPr>
              <p:cNvGrpSpPr/>
              <p:nvPr/>
            </p:nvGrpSpPr>
            <p:grpSpPr>
              <a:xfrm>
                <a:off x="4171393" y="558670"/>
                <a:ext cx="3429300" cy="4957997"/>
                <a:chOff x="4171393" y="558670"/>
                <a:chExt cx="3429300" cy="4957997"/>
              </a:xfrm>
            </p:grpSpPr>
            <p:pic>
              <p:nvPicPr>
                <p:cNvPr id="649" name="Picture 648">
                  <a:extLst>
                    <a:ext uri="{FF2B5EF4-FFF2-40B4-BE49-F238E27FC236}">
                      <a16:creationId xmlns:a16="http://schemas.microsoft.com/office/drawing/2014/main" id="{9FB3DE16-EFD7-7823-7C86-F53D50AB715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903894" y="1762725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650" name="Picture 649">
                  <a:extLst>
                    <a:ext uri="{FF2B5EF4-FFF2-40B4-BE49-F238E27FC236}">
                      <a16:creationId xmlns:a16="http://schemas.microsoft.com/office/drawing/2014/main" id="{11E0C160-5249-4B17-9E76-4AEC1FB1899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056977" y="-326914"/>
                  <a:ext cx="1433343" cy="3204511"/>
                </a:xfrm>
                <a:prstGeom prst="rect">
                  <a:avLst/>
                </a:prstGeom>
              </p:spPr>
            </p:pic>
            <p:pic>
              <p:nvPicPr>
                <p:cNvPr id="651" name="Picture 650">
                  <a:extLst>
                    <a:ext uri="{FF2B5EF4-FFF2-40B4-BE49-F238E27FC236}">
                      <a16:creationId xmlns:a16="http://schemas.microsoft.com/office/drawing/2014/main" id="{6603A831-AC90-20BE-F413-6E4B9743AD3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 flipV="1">
                  <a:off x="4960136" y="2363419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652" name="Picture 651">
                  <a:extLst>
                    <a:ext uri="{FF2B5EF4-FFF2-40B4-BE49-F238E27FC236}">
                      <a16:creationId xmlns:a16="http://schemas.microsoft.com/office/drawing/2014/main" id="{F0610CD5-DB31-3B6E-2F43-58D34EEB7C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886495" y="2545269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653" name="Picture 652">
                  <a:extLst>
                    <a:ext uri="{FF2B5EF4-FFF2-40B4-BE49-F238E27FC236}">
                      <a16:creationId xmlns:a16="http://schemas.microsoft.com/office/drawing/2014/main" id="{1557FA74-1FD7-F896-611C-2182D11B375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>
                  <a:off x="4952668" y="380362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654" name="Picture 653">
                  <a:extLst>
                    <a:ext uri="{FF2B5EF4-FFF2-40B4-BE49-F238E27FC236}">
                      <a16:creationId xmlns:a16="http://schemas.microsoft.com/office/drawing/2014/main" id="{D62B2357-6BD9-38FF-76D2-7D3C42555B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075746" y="3197740"/>
                  <a:ext cx="1433343" cy="3204511"/>
                </a:xfrm>
                <a:prstGeom prst="rect">
                  <a:avLst/>
                </a:prstGeom>
              </p:spPr>
            </p:pic>
          </p:grpSp>
          <p:grpSp>
            <p:nvGrpSpPr>
              <p:cNvPr id="642" name="Group 641">
                <a:extLst>
                  <a:ext uri="{FF2B5EF4-FFF2-40B4-BE49-F238E27FC236}">
                    <a16:creationId xmlns:a16="http://schemas.microsoft.com/office/drawing/2014/main" id="{807330B9-5127-775A-F76A-7B93C27607F1}"/>
                  </a:ext>
                </a:extLst>
              </p:cNvPr>
              <p:cNvGrpSpPr/>
              <p:nvPr/>
            </p:nvGrpSpPr>
            <p:grpSpPr>
              <a:xfrm flipH="1">
                <a:off x="7242956" y="541920"/>
                <a:ext cx="3429300" cy="4957997"/>
                <a:chOff x="4171393" y="558670"/>
                <a:chExt cx="3429300" cy="4957997"/>
              </a:xfrm>
            </p:grpSpPr>
            <p:pic>
              <p:nvPicPr>
                <p:cNvPr id="643" name="Picture 642">
                  <a:extLst>
                    <a:ext uri="{FF2B5EF4-FFF2-40B4-BE49-F238E27FC236}">
                      <a16:creationId xmlns:a16="http://schemas.microsoft.com/office/drawing/2014/main" id="{73C235FB-5D36-688B-2B4A-ADD3370814C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903894" y="1762725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644" name="Picture 643">
                  <a:extLst>
                    <a:ext uri="{FF2B5EF4-FFF2-40B4-BE49-F238E27FC236}">
                      <a16:creationId xmlns:a16="http://schemas.microsoft.com/office/drawing/2014/main" id="{FED596DE-CDBD-2F77-D0E0-6E5A5CD397E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056977" y="-326914"/>
                  <a:ext cx="1433343" cy="3204511"/>
                </a:xfrm>
                <a:prstGeom prst="rect">
                  <a:avLst/>
                </a:prstGeom>
              </p:spPr>
            </p:pic>
            <p:pic>
              <p:nvPicPr>
                <p:cNvPr id="645" name="Picture 644">
                  <a:extLst>
                    <a:ext uri="{FF2B5EF4-FFF2-40B4-BE49-F238E27FC236}">
                      <a16:creationId xmlns:a16="http://schemas.microsoft.com/office/drawing/2014/main" id="{A383B133-2B31-49AF-2BB1-93545922FBE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 flipV="1">
                  <a:off x="4960136" y="2363419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646" name="Picture 645">
                  <a:extLst>
                    <a:ext uri="{FF2B5EF4-FFF2-40B4-BE49-F238E27FC236}">
                      <a16:creationId xmlns:a16="http://schemas.microsoft.com/office/drawing/2014/main" id="{48889E8F-1111-31ED-AC35-C70111DBBE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886495" y="2545269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647" name="Picture 646">
                  <a:extLst>
                    <a:ext uri="{FF2B5EF4-FFF2-40B4-BE49-F238E27FC236}">
                      <a16:creationId xmlns:a16="http://schemas.microsoft.com/office/drawing/2014/main" id="{D6614486-46A3-3C0D-F6F0-80404A2BC9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>
                  <a:off x="4952668" y="380362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648" name="Picture 647">
                  <a:extLst>
                    <a:ext uri="{FF2B5EF4-FFF2-40B4-BE49-F238E27FC236}">
                      <a16:creationId xmlns:a16="http://schemas.microsoft.com/office/drawing/2014/main" id="{26861385-98B5-C796-A874-011A3CAE8D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075746" y="3197740"/>
                  <a:ext cx="1433343" cy="3204511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655" name="Group 654">
              <a:extLst>
                <a:ext uri="{FF2B5EF4-FFF2-40B4-BE49-F238E27FC236}">
                  <a16:creationId xmlns:a16="http://schemas.microsoft.com/office/drawing/2014/main" id="{51737342-1E54-00B0-3068-76C6756F5533}"/>
                </a:ext>
              </a:extLst>
            </p:cNvPr>
            <p:cNvGrpSpPr/>
            <p:nvPr userDrawn="1"/>
          </p:nvGrpSpPr>
          <p:grpSpPr>
            <a:xfrm rot="5400000">
              <a:off x="14623015" y="164442"/>
              <a:ext cx="1773830" cy="1357413"/>
              <a:chOff x="4171393" y="541920"/>
              <a:chExt cx="6500863" cy="4974747"/>
            </a:xfrm>
          </p:grpSpPr>
          <p:grpSp>
            <p:nvGrpSpPr>
              <p:cNvPr id="656" name="Group 655">
                <a:extLst>
                  <a:ext uri="{FF2B5EF4-FFF2-40B4-BE49-F238E27FC236}">
                    <a16:creationId xmlns:a16="http://schemas.microsoft.com/office/drawing/2014/main" id="{43E81D9B-3A5D-4F59-C52A-F16F1BC69D08}"/>
                  </a:ext>
                </a:extLst>
              </p:cNvPr>
              <p:cNvGrpSpPr/>
              <p:nvPr/>
            </p:nvGrpSpPr>
            <p:grpSpPr>
              <a:xfrm>
                <a:off x="4171393" y="558670"/>
                <a:ext cx="3429300" cy="4957997"/>
                <a:chOff x="4171393" y="558670"/>
                <a:chExt cx="3429300" cy="4957997"/>
              </a:xfrm>
            </p:grpSpPr>
            <p:pic>
              <p:nvPicPr>
                <p:cNvPr id="664" name="Picture 663">
                  <a:extLst>
                    <a:ext uri="{FF2B5EF4-FFF2-40B4-BE49-F238E27FC236}">
                      <a16:creationId xmlns:a16="http://schemas.microsoft.com/office/drawing/2014/main" id="{6B26360F-4DFB-1742-AC82-7FAB99C34A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903894" y="1762725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665" name="Picture 664">
                  <a:extLst>
                    <a:ext uri="{FF2B5EF4-FFF2-40B4-BE49-F238E27FC236}">
                      <a16:creationId xmlns:a16="http://schemas.microsoft.com/office/drawing/2014/main" id="{6762DAC8-5B72-F2F5-F46E-4BA1B8E268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056977" y="-326914"/>
                  <a:ext cx="1433343" cy="3204511"/>
                </a:xfrm>
                <a:prstGeom prst="rect">
                  <a:avLst/>
                </a:prstGeom>
              </p:spPr>
            </p:pic>
            <p:pic>
              <p:nvPicPr>
                <p:cNvPr id="666" name="Picture 665">
                  <a:extLst>
                    <a:ext uri="{FF2B5EF4-FFF2-40B4-BE49-F238E27FC236}">
                      <a16:creationId xmlns:a16="http://schemas.microsoft.com/office/drawing/2014/main" id="{CCB6AF40-2E36-8E26-8ABE-8F5531E278E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 flipV="1">
                  <a:off x="4960136" y="2363419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667" name="Picture 666">
                  <a:extLst>
                    <a:ext uri="{FF2B5EF4-FFF2-40B4-BE49-F238E27FC236}">
                      <a16:creationId xmlns:a16="http://schemas.microsoft.com/office/drawing/2014/main" id="{02044E68-6ADE-A241-1AE4-0D39D98395F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886495" y="2545269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668" name="Picture 667">
                  <a:extLst>
                    <a:ext uri="{FF2B5EF4-FFF2-40B4-BE49-F238E27FC236}">
                      <a16:creationId xmlns:a16="http://schemas.microsoft.com/office/drawing/2014/main" id="{FD4696EE-ADDC-3A34-59EE-5B39D894F94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>
                  <a:off x="4952668" y="380362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669" name="Picture 668">
                  <a:extLst>
                    <a:ext uri="{FF2B5EF4-FFF2-40B4-BE49-F238E27FC236}">
                      <a16:creationId xmlns:a16="http://schemas.microsoft.com/office/drawing/2014/main" id="{DA80BD94-533D-A708-6A75-0681DAB81BB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075746" y="3197740"/>
                  <a:ext cx="1433343" cy="3204511"/>
                </a:xfrm>
                <a:prstGeom prst="rect">
                  <a:avLst/>
                </a:prstGeom>
              </p:spPr>
            </p:pic>
          </p:grpSp>
          <p:grpSp>
            <p:nvGrpSpPr>
              <p:cNvPr id="657" name="Group 656">
                <a:extLst>
                  <a:ext uri="{FF2B5EF4-FFF2-40B4-BE49-F238E27FC236}">
                    <a16:creationId xmlns:a16="http://schemas.microsoft.com/office/drawing/2014/main" id="{F661D5DD-42A3-EA3A-E3CA-1BBA214510CF}"/>
                  </a:ext>
                </a:extLst>
              </p:cNvPr>
              <p:cNvGrpSpPr/>
              <p:nvPr/>
            </p:nvGrpSpPr>
            <p:grpSpPr>
              <a:xfrm flipH="1">
                <a:off x="7242956" y="541920"/>
                <a:ext cx="3429300" cy="4957997"/>
                <a:chOff x="4171393" y="558670"/>
                <a:chExt cx="3429300" cy="4957997"/>
              </a:xfrm>
            </p:grpSpPr>
            <p:pic>
              <p:nvPicPr>
                <p:cNvPr id="658" name="Picture 657">
                  <a:extLst>
                    <a:ext uri="{FF2B5EF4-FFF2-40B4-BE49-F238E27FC236}">
                      <a16:creationId xmlns:a16="http://schemas.microsoft.com/office/drawing/2014/main" id="{576A5DDB-C48B-D1E1-9796-E1F9151D3C5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903894" y="1762725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659" name="Picture 658">
                  <a:extLst>
                    <a:ext uri="{FF2B5EF4-FFF2-40B4-BE49-F238E27FC236}">
                      <a16:creationId xmlns:a16="http://schemas.microsoft.com/office/drawing/2014/main" id="{41EF7587-BB6A-6C54-BB64-30B814651EA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056977" y="-326914"/>
                  <a:ext cx="1433343" cy="3204511"/>
                </a:xfrm>
                <a:prstGeom prst="rect">
                  <a:avLst/>
                </a:prstGeom>
              </p:spPr>
            </p:pic>
            <p:pic>
              <p:nvPicPr>
                <p:cNvPr id="660" name="Picture 659">
                  <a:extLst>
                    <a:ext uri="{FF2B5EF4-FFF2-40B4-BE49-F238E27FC236}">
                      <a16:creationId xmlns:a16="http://schemas.microsoft.com/office/drawing/2014/main" id="{9B985216-5F8A-ACE0-7AB1-DF3113D650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 flipV="1">
                  <a:off x="4960136" y="2363419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661" name="Picture 660">
                  <a:extLst>
                    <a:ext uri="{FF2B5EF4-FFF2-40B4-BE49-F238E27FC236}">
                      <a16:creationId xmlns:a16="http://schemas.microsoft.com/office/drawing/2014/main" id="{8AA40743-9D77-A5F3-5B1E-FDDD19495C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886495" y="2545269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662" name="Picture 661">
                  <a:extLst>
                    <a:ext uri="{FF2B5EF4-FFF2-40B4-BE49-F238E27FC236}">
                      <a16:creationId xmlns:a16="http://schemas.microsoft.com/office/drawing/2014/main" id="{695415D1-5353-4377-07D6-B4BB9C7905C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>
                  <a:off x="4952668" y="380362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663" name="Picture 662">
                  <a:extLst>
                    <a:ext uri="{FF2B5EF4-FFF2-40B4-BE49-F238E27FC236}">
                      <a16:creationId xmlns:a16="http://schemas.microsoft.com/office/drawing/2014/main" id="{71C54B3B-B279-8C38-2C25-67245B5333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075746" y="3197740"/>
                  <a:ext cx="1433343" cy="3204511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670" name="Group 669">
              <a:extLst>
                <a:ext uri="{FF2B5EF4-FFF2-40B4-BE49-F238E27FC236}">
                  <a16:creationId xmlns:a16="http://schemas.microsoft.com/office/drawing/2014/main" id="{A51DB99B-1B45-6171-4223-FF7B9E514EFB}"/>
                </a:ext>
              </a:extLst>
            </p:cNvPr>
            <p:cNvGrpSpPr/>
            <p:nvPr userDrawn="1"/>
          </p:nvGrpSpPr>
          <p:grpSpPr>
            <a:xfrm rot="5400000">
              <a:off x="13313718" y="149843"/>
              <a:ext cx="1773830" cy="1357413"/>
              <a:chOff x="4171393" y="541920"/>
              <a:chExt cx="6500863" cy="4974747"/>
            </a:xfrm>
          </p:grpSpPr>
          <p:grpSp>
            <p:nvGrpSpPr>
              <p:cNvPr id="671" name="Group 670">
                <a:extLst>
                  <a:ext uri="{FF2B5EF4-FFF2-40B4-BE49-F238E27FC236}">
                    <a16:creationId xmlns:a16="http://schemas.microsoft.com/office/drawing/2014/main" id="{42C120EF-81AC-7BAE-2CE2-A8DB4DD89F07}"/>
                  </a:ext>
                </a:extLst>
              </p:cNvPr>
              <p:cNvGrpSpPr/>
              <p:nvPr/>
            </p:nvGrpSpPr>
            <p:grpSpPr>
              <a:xfrm>
                <a:off x="4171393" y="558670"/>
                <a:ext cx="3429300" cy="4957997"/>
                <a:chOff x="4171393" y="558670"/>
                <a:chExt cx="3429300" cy="4957997"/>
              </a:xfrm>
            </p:grpSpPr>
            <p:pic>
              <p:nvPicPr>
                <p:cNvPr id="679" name="Picture 678">
                  <a:extLst>
                    <a:ext uri="{FF2B5EF4-FFF2-40B4-BE49-F238E27FC236}">
                      <a16:creationId xmlns:a16="http://schemas.microsoft.com/office/drawing/2014/main" id="{DCD86CF0-C3EC-AF31-8AEF-243C9938399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903894" y="1762725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680" name="Picture 679">
                  <a:extLst>
                    <a:ext uri="{FF2B5EF4-FFF2-40B4-BE49-F238E27FC236}">
                      <a16:creationId xmlns:a16="http://schemas.microsoft.com/office/drawing/2014/main" id="{09C30654-B1BE-2DFA-BA3D-1269A101728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056977" y="-326914"/>
                  <a:ext cx="1433343" cy="3204511"/>
                </a:xfrm>
                <a:prstGeom prst="rect">
                  <a:avLst/>
                </a:prstGeom>
              </p:spPr>
            </p:pic>
            <p:pic>
              <p:nvPicPr>
                <p:cNvPr id="681" name="Picture 680">
                  <a:extLst>
                    <a:ext uri="{FF2B5EF4-FFF2-40B4-BE49-F238E27FC236}">
                      <a16:creationId xmlns:a16="http://schemas.microsoft.com/office/drawing/2014/main" id="{5431401A-0C97-066F-874E-86A8F089448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 flipV="1">
                  <a:off x="4960136" y="2363419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682" name="Picture 681">
                  <a:extLst>
                    <a:ext uri="{FF2B5EF4-FFF2-40B4-BE49-F238E27FC236}">
                      <a16:creationId xmlns:a16="http://schemas.microsoft.com/office/drawing/2014/main" id="{4708996A-AD0E-5253-5A9D-3473B28D97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886495" y="2545269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683" name="Picture 682">
                  <a:extLst>
                    <a:ext uri="{FF2B5EF4-FFF2-40B4-BE49-F238E27FC236}">
                      <a16:creationId xmlns:a16="http://schemas.microsoft.com/office/drawing/2014/main" id="{557B30C4-ABDA-1BE4-4E6F-12CC9A59041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>
                  <a:off x="4952668" y="380362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684" name="Picture 683">
                  <a:extLst>
                    <a:ext uri="{FF2B5EF4-FFF2-40B4-BE49-F238E27FC236}">
                      <a16:creationId xmlns:a16="http://schemas.microsoft.com/office/drawing/2014/main" id="{E1537840-5887-FF0B-8853-FB6500B2F4B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075746" y="3197740"/>
                  <a:ext cx="1433343" cy="3204511"/>
                </a:xfrm>
                <a:prstGeom prst="rect">
                  <a:avLst/>
                </a:prstGeom>
              </p:spPr>
            </p:pic>
          </p:grpSp>
          <p:grpSp>
            <p:nvGrpSpPr>
              <p:cNvPr id="672" name="Group 671">
                <a:extLst>
                  <a:ext uri="{FF2B5EF4-FFF2-40B4-BE49-F238E27FC236}">
                    <a16:creationId xmlns:a16="http://schemas.microsoft.com/office/drawing/2014/main" id="{71F61FF2-DBB9-A63F-E94A-FEAC1466FDE6}"/>
                  </a:ext>
                </a:extLst>
              </p:cNvPr>
              <p:cNvGrpSpPr/>
              <p:nvPr/>
            </p:nvGrpSpPr>
            <p:grpSpPr>
              <a:xfrm flipH="1">
                <a:off x="7242956" y="541920"/>
                <a:ext cx="3429300" cy="4957997"/>
                <a:chOff x="4171393" y="558670"/>
                <a:chExt cx="3429300" cy="4957997"/>
              </a:xfrm>
            </p:grpSpPr>
            <p:pic>
              <p:nvPicPr>
                <p:cNvPr id="673" name="Picture 672">
                  <a:extLst>
                    <a:ext uri="{FF2B5EF4-FFF2-40B4-BE49-F238E27FC236}">
                      <a16:creationId xmlns:a16="http://schemas.microsoft.com/office/drawing/2014/main" id="{9C04C109-EFFE-33A3-8F7A-D5B227AC4CB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903894" y="1762725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674" name="Picture 673">
                  <a:extLst>
                    <a:ext uri="{FF2B5EF4-FFF2-40B4-BE49-F238E27FC236}">
                      <a16:creationId xmlns:a16="http://schemas.microsoft.com/office/drawing/2014/main" id="{B1C11B31-BDE3-C8A4-154F-BC03C254AF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056977" y="-326914"/>
                  <a:ext cx="1433343" cy="3204511"/>
                </a:xfrm>
                <a:prstGeom prst="rect">
                  <a:avLst/>
                </a:prstGeom>
              </p:spPr>
            </p:pic>
            <p:pic>
              <p:nvPicPr>
                <p:cNvPr id="675" name="Picture 674">
                  <a:extLst>
                    <a:ext uri="{FF2B5EF4-FFF2-40B4-BE49-F238E27FC236}">
                      <a16:creationId xmlns:a16="http://schemas.microsoft.com/office/drawing/2014/main" id="{26CD84A8-46A6-432E-806D-5C65FFFFF8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 flipV="1">
                  <a:off x="4960136" y="2363419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676" name="Picture 675">
                  <a:extLst>
                    <a:ext uri="{FF2B5EF4-FFF2-40B4-BE49-F238E27FC236}">
                      <a16:creationId xmlns:a16="http://schemas.microsoft.com/office/drawing/2014/main" id="{F33DB19D-35DA-8762-B5B7-BF0F1E38FE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886495" y="2545269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677" name="Picture 676">
                  <a:extLst>
                    <a:ext uri="{FF2B5EF4-FFF2-40B4-BE49-F238E27FC236}">
                      <a16:creationId xmlns:a16="http://schemas.microsoft.com/office/drawing/2014/main" id="{0AEC6266-ADE5-CD9A-0FA4-C4D58B326F5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>
                  <a:off x="4952668" y="380362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678" name="Picture 677">
                  <a:extLst>
                    <a:ext uri="{FF2B5EF4-FFF2-40B4-BE49-F238E27FC236}">
                      <a16:creationId xmlns:a16="http://schemas.microsoft.com/office/drawing/2014/main" id="{A0DF581D-E355-7CF5-841E-784C6AAA88A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075746" y="3197740"/>
                  <a:ext cx="1433343" cy="3204511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685" name="Group 684">
              <a:extLst>
                <a:ext uri="{FF2B5EF4-FFF2-40B4-BE49-F238E27FC236}">
                  <a16:creationId xmlns:a16="http://schemas.microsoft.com/office/drawing/2014/main" id="{D94AECE7-A6C1-F271-6BA0-7CD6DBC15449}"/>
                </a:ext>
              </a:extLst>
            </p:cNvPr>
            <p:cNvGrpSpPr/>
            <p:nvPr userDrawn="1"/>
          </p:nvGrpSpPr>
          <p:grpSpPr>
            <a:xfrm rot="5400000">
              <a:off x="12004421" y="141292"/>
              <a:ext cx="1773830" cy="1357413"/>
              <a:chOff x="4171393" y="541920"/>
              <a:chExt cx="6500863" cy="4974747"/>
            </a:xfrm>
          </p:grpSpPr>
          <p:grpSp>
            <p:nvGrpSpPr>
              <p:cNvPr id="686" name="Group 685">
                <a:extLst>
                  <a:ext uri="{FF2B5EF4-FFF2-40B4-BE49-F238E27FC236}">
                    <a16:creationId xmlns:a16="http://schemas.microsoft.com/office/drawing/2014/main" id="{1EA91DDC-C986-A320-EFF0-3923E762DB04}"/>
                  </a:ext>
                </a:extLst>
              </p:cNvPr>
              <p:cNvGrpSpPr/>
              <p:nvPr/>
            </p:nvGrpSpPr>
            <p:grpSpPr>
              <a:xfrm>
                <a:off x="4171393" y="558670"/>
                <a:ext cx="3429300" cy="4957997"/>
                <a:chOff x="4171393" y="558670"/>
                <a:chExt cx="3429300" cy="4957997"/>
              </a:xfrm>
            </p:grpSpPr>
            <p:pic>
              <p:nvPicPr>
                <p:cNvPr id="694" name="Picture 693">
                  <a:extLst>
                    <a:ext uri="{FF2B5EF4-FFF2-40B4-BE49-F238E27FC236}">
                      <a16:creationId xmlns:a16="http://schemas.microsoft.com/office/drawing/2014/main" id="{EC95A227-553E-9C06-EBF1-01C20E897C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903894" y="1762725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695" name="Picture 694">
                  <a:extLst>
                    <a:ext uri="{FF2B5EF4-FFF2-40B4-BE49-F238E27FC236}">
                      <a16:creationId xmlns:a16="http://schemas.microsoft.com/office/drawing/2014/main" id="{7AAD1FCE-65C9-1698-3813-C7C99197E3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056977" y="-326914"/>
                  <a:ext cx="1433343" cy="3204511"/>
                </a:xfrm>
                <a:prstGeom prst="rect">
                  <a:avLst/>
                </a:prstGeom>
              </p:spPr>
            </p:pic>
            <p:pic>
              <p:nvPicPr>
                <p:cNvPr id="696" name="Picture 695">
                  <a:extLst>
                    <a:ext uri="{FF2B5EF4-FFF2-40B4-BE49-F238E27FC236}">
                      <a16:creationId xmlns:a16="http://schemas.microsoft.com/office/drawing/2014/main" id="{0D8ADADA-0BF6-1BEF-5C52-448C4F1EEC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 flipV="1">
                  <a:off x="4960136" y="2363419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697" name="Picture 696">
                  <a:extLst>
                    <a:ext uri="{FF2B5EF4-FFF2-40B4-BE49-F238E27FC236}">
                      <a16:creationId xmlns:a16="http://schemas.microsoft.com/office/drawing/2014/main" id="{91AF9038-28B9-BCC9-F99C-4D2DCDF2CCA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886495" y="2545269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698" name="Picture 697">
                  <a:extLst>
                    <a:ext uri="{FF2B5EF4-FFF2-40B4-BE49-F238E27FC236}">
                      <a16:creationId xmlns:a16="http://schemas.microsoft.com/office/drawing/2014/main" id="{DBD5EC7C-9847-CBCA-5E64-5E467AE7969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>
                  <a:off x="4952668" y="380362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699" name="Picture 698">
                  <a:extLst>
                    <a:ext uri="{FF2B5EF4-FFF2-40B4-BE49-F238E27FC236}">
                      <a16:creationId xmlns:a16="http://schemas.microsoft.com/office/drawing/2014/main" id="{604B76EF-FEF4-E1C9-1F74-CB945F08B9D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075746" y="3197740"/>
                  <a:ext cx="1433343" cy="3204511"/>
                </a:xfrm>
                <a:prstGeom prst="rect">
                  <a:avLst/>
                </a:prstGeom>
              </p:spPr>
            </p:pic>
          </p:grpSp>
          <p:grpSp>
            <p:nvGrpSpPr>
              <p:cNvPr id="687" name="Group 686">
                <a:extLst>
                  <a:ext uri="{FF2B5EF4-FFF2-40B4-BE49-F238E27FC236}">
                    <a16:creationId xmlns:a16="http://schemas.microsoft.com/office/drawing/2014/main" id="{A6E90990-BEC3-6D9B-78C3-9201259A44B2}"/>
                  </a:ext>
                </a:extLst>
              </p:cNvPr>
              <p:cNvGrpSpPr/>
              <p:nvPr/>
            </p:nvGrpSpPr>
            <p:grpSpPr>
              <a:xfrm flipH="1">
                <a:off x="7242956" y="541920"/>
                <a:ext cx="3429300" cy="4957997"/>
                <a:chOff x="4171393" y="558670"/>
                <a:chExt cx="3429300" cy="4957997"/>
              </a:xfrm>
            </p:grpSpPr>
            <p:pic>
              <p:nvPicPr>
                <p:cNvPr id="688" name="Picture 687">
                  <a:extLst>
                    <a:ext uri="{FF2B5EF4-FFF2-40B4-BE49-F238E27FC236}">
                      <a16:creationId xmlns:a16="http://schemas.microsoft.com/office/drawing/2014/main" id="{04F5F374-9EB2-A38D-9585-C8705D85AA6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903894" y="1762725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689" name="Picture 688">
                  <a:extLst>
                    <a:ext uri="{FF2B5EF4-FFF2-40B4-BE49-F238E27FC236}">
                      <a16:creationId xmlns:a16="http://schemas.microsoft.com/office/drawing/2014/main" id="{893AC491-2529-2C24-AF69-EDB26EB423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056977" y="-326914"/>
                  <a:ext cx="1433343" cy="3204511"/>
                </a:xfrm>
                <a:prstGeom prst="rect">
                  <a:avLst/>
                </a:prstGeom>
              </p:spPr>
            </p:pic>
            <p:pic>
              <p:nvPicPr>
                <p:cNvPr id="690" name="Picture 689">
                  <a:extLst>
                    <a:ext uri="{FF2B5EF4-FFF2-40B4-BE49-F238E27FC236}">
                      <a16:creationId xmlns:a16="http://schemas.microsoft.com/office/drawing/2014/main" id="{64349928-1265-C091-646C-C126CC94DC5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 flipV="1">
                  <a:off x="4960136" y="2363419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691" name="Picture 690">
                  <a:extLst>
                    <a:ext uri="{FF2B5EF4-FFF2-40B4-BE49-F238E27FC236}">
                      <a16:creationId xmlns:a16="http://schemas.microsoft.com/office/drawing/2014/main" id="{D42468AF-1E60-9E0C-18EE-974E1558D1C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886495" y="2545269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692" name="Picture 691">
                  <a:extLst>
                    <a:ext uri="{FF2B5EF4-FFF2-40B4-BE49-F238E27FC236}">
                      <a16:creationId xmlns:a16="http://schemas.microsoft.com/office/drawing/2014/main" id="{03AE5FC5-37C3-0604-1EF0-D49234A6F03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>
                  <a:off x="4952668" y="380362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693" name="Picture 692">
                  <a:extLst>
                    <a:ext uri="{FF2B5EF4-FFF2-40B4-BE49-F238E27FC236}">
                      <a16:creationId xmlns:a16="http://schemas.microsoft.com/office/drawing/2014/main" id="{052CA0E7-7ABC-4E48-65EA-0ED40E07CFC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075746" y="3197740"/>
                  <a:ext cx="1433343" cy="3204511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700" name="Group 699">
              <a:extLst>
                <a:ext uri="{FF2B5EF4-FFF2-40B4-BE49-F238E27FC236}">
                  <a16:creationId xmlns:a16="http://schemas.microsoft.com/office/drawing/2014/main" id="{9C9401F3-C255-C94B-3367-0F913E55A855}"/>
                </a:ext>
              </a:extLst>
            </p:cNvPr>
            <p:cNvGrpSpPr/>
            <p:nvPr userDrawn="1"/>
          </p:nvGrpSpPr>
          <p:grpSpPr>
            <a:xfrm rot="5400000">
              <a:off x="15940422" y="1895354"/>
              <a:ext cx="1773830" cy="1357413"/>
              <a:chOff x="4171393" y="541920"/>
              <a:chExt cx="6500863" cy="4974747"/>
            </a:xfrm>
          </p:grpSpPr>
          <p:grpSp>
            <p:nvGrpSpPr>
              <p:cNvPr id="701" name="Group 700">
                <a:extLst>
                  <a:ext uri="{FF2B5EF4-FFF2-40B4-BE49-F238E27FC236}">
                    <a16:creationId xmlns:a16="http://schemas.microsoft.com/office/drawing/2014/main" id="{27EE11D6-C043-03B2-D95F-7C7A6FDA93EC}"/>
                  </a:ext>
                </a:extLst>
              </p:cNvPr>
              <p:cNvGrpSpPr/>
              <p:nvPr/>
            </p:nvGrpSpPr>
            <p:grpSpPr>
              <a:xfrm>
                <a:off x="4171393" y="558670"/>
                <a:ext cx="3429300" cy="4957997"/>
                <a:chOff x="4171393" y="558670"/>
                <a:chExt cx="3429300" cy="4957997"/>
              </a:xfrm>
            </p:grpSpPr>
            <p:pic>
              <p:nvPicPr>
                <p:cNvPr id="709" name="Picture 708">
                  <a:extLst>
                    <a:ext uri="{FF2B5EF4-FFF2-40B4-BE49-F238E27FC236}">
                      <a16:creationId xmlns:a16="http://schemas.microsoft.com/office/drawing/2014/main" id="{FF89F806-47F2-808E-4C55-B1AD23502B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903894" y="1762725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710" name="Picture 709">
                  <a:extLst>
                    <a:ext uri="{FF2B5EF4-FFF2-40B4-BE49-F238E27FC236}">
                      <a16:creationId xmlns:a16="http://schemas.microsoft.com/office/drawing/2014/main" id="{91923894-968C-D31F-6E8D-CD64A73AFCE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056977" y="-326914"/>
                  <a:ext cx="1433343" cy="3204511"/>
                </a:xfrm>
                <a:prstGeom prst="rect">
                  <a:avLst/>
                </a:prstGeom>
              </p:spPr>
            </p:pic>
            <p:pic>
              <p:nvPicPr>
                <p:cNvPr id="711" name="Picture 710">
                  <a:extLst>
                    <a:ext uri="{FF2B5EF4-FFF2-40B4-BE49-F238E27FC236}">
                      <a16:creationId xmlns:a16="http://schemas.microsoft.com/office/drawing/2014/main" id="{5EF1759F-233E-23E9-A332-8691DC611A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 flipV="1">
                  <a:off x="4960136" y="2363419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712" name="Picture 711">
                  <a:extLst>
                    <a:ext uri="{FF2B5EF4-FFF2-40B4-BE49-F238E27FC236}">
                      <a16:creationId xmlns:a16="http://schemas.microsoft.com/office/drawing/2014/main" id="{9696C89E-713C-FC62-1AB0-83E73B87B16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886495" y="2545269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713" name="Picture 712">
                  <a:extLst>
                    <a:ext uri="{FF2B5EF4-FFF2-40B4-BE49-F238E27FC236}">
                      <a16:creationId xmlns:a16="http://schemas.microsoft.com/office/drawing/2014/main" id="{6D660E43-949C-2555-CCAE-F75478CA807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>
                  <a:off x="4952668" y="380362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714" name="Picture 713">
                  <a:extLst>
                    <a:ext uri="{FF2B5EF4-FFF2-40B4-BE49-F238E27FC236}">
                      <a16:creationId xmlns:a16="http://schemas.microsoft.com/office/drawing/2014/main" id="{B080E7F8-8565-5504-004E-1DB0E98AC4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075746" y="3197740"/>
                  <a:ext cx="1433343" cy="3204511"/>
                </a:xfrm>
                <a:prstGeom prst="rect">
                  <a:avLst/>
                </a:prstGeom>
              </p:spPr>
            </p:pic>
          </p:grpSp>
          <p:grpSp>
            <p:nvGrpSpPr>
              <p:cNvPr id="702" name="Group 701">
                <a:extLst>
                  <a:ext uri="{FF2B5EF4-FFF2-40B4-BE49-F238E27FC236}">
                    <a16:creationId xmlns:a16="http://schemas.microsoft.com/office/drawing/2014/main" id="{9AFF7738-B506-D76F-B6DF-2D7AE166A970}"/>
                  </a:ext>
                </a:extLst>
              </p:cNvPr>
              <p:cNvGrpSpPr/>
              <p:nvPr/>
            </p:nvGrpSpPr>
            <p:grpSpPr>
              <a:xfrm flipH="1">
                <a:off x="7242956" y="541920"/>
                <a:ext cx="3429300" cy="4957997"/>
                <a:chOff x="4171393" y="558670"/>
                <a:chExt cx="3429300" cy="4957997"/>
              </a:xfrm>
            </p:grpSpPr>
            <p:pic>
              <p:nvPicPr>
                <p:cNvPr id="703" name="Picture 702">
                  <a:extLst>
                    <a:ext uri="{FF2B5EF4-FFF2-40B4-BE49-F238E27FC236}">
                      <a16:creationId xmlns:a16="http://schemas.microsoft.com/office/drawing/2014/main" id="{C9BC3D12-E7F0-0E1F-B4CC-9E59B04F3E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903894" y="1762725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704" name="Picture 703">
                  <a:extLst>
                    <a:ext uri="{FF2B5EF4-FFF2-40B4-BE49-F238E27FC236}">
                      <a16:creationId xmlns:a16="http://schemas.microsoft.com/office/drawing/2014/main" id="{7985406B-F281-C801-BEB8-E9246A1417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056977" y="-326914"/>
                  <a:ext cx="1433343" cy="3204511"/>
                </a:xfrm>
                <a:prstGeom prst="rect">
                  <a:avLst/>
                </a:prstGeom>
              </p:spPr>
            </p:pic>
            <p:pic>
              <p:nvPicPr>
                <p:cNvPr id="705" name="Picture 704">
                  <a:extLst>
                    <a:ext uri="{FF2B5EF4-FFF2-40B4-BE49-F238E27FC236}">
                      <a16:creationId xmlns:a16="http://schemas.microsoft.com/office/drawing/2014/main" id="{F85DB306-A70C-4348-1CA8-6980A4DFB8E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 flipV="1">
                  <a:off x="4960136" y="2363419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706" name="Picture 705">
                  <a:extLst>
                    <a:ext uri="{FF2B5EF4-FFF2-40B4-BE49-F238E27FC236}">
                      <a16:creationId xmlns:a16="http://schemas.microsoft.com/office/drawing/2014/main" id="{2A1F627E-FD44-4402-CA9C-0C98916CF0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886495" y="2545269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707" name="Picture 706">
                  <a:extLst>
                    <a:ext uri="{FF2B5EF4-FFF2-40B4-BE49-F238E27FC236}">
                      <a16:creationId xmlns:a16="http://schemas.microsoft.com/office/drawing/2014/main" id="{04F439B6-A2A5-83E8-A580-2277EA253AC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>
                  <a:off x="4952668" y="380362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708" name="Picture 707">
                  <a:extLst>
                    <a:ext uri="{FF2B5EF4-FFF2-40B4-BE49-F238E27FC236}">
                      <a16:creationId xmlns:a16="http://schemas.microsoft.com/office/drawing/2014/main" id="{E34E6FAC-878E-2514-B454-A6A428422C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075746" y="3197740"/>
                  <a:ext cx="1433343" cy="3204511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715" name="Group 714">
              <a:extLst>
                <a:ext uri="{FF2B5EF4-FFF2-40B4-BE49-F238E27FC236}">
                  <a16:creationId xmlns:a16="http://schemas.microsoft.com/office/drawing/2014/main" id="{C8ABB8E8-1E52-3292-01A6-67CDEB48A720}"/>
                </a:ext>
              </a:extLst>
            </p:cNvPr>
            <p:cNvGrpSpPr/>
            <p:nvPr userDrawn="1"/>
          </p:nvGrpSpPr>
          <p:grpSpPr>
            <a:xfrm rot="5400000">
              <a:off x="14631125" y="1887946"/>
              <a:ext cx="1773830" cy="1357413"/>
              <a:chOff x="4171393" y="541920"/>
              <a:chExt cx="6500863" cy="4974747"/>
            </a:xfrm>
          </p:grpSpPr>
          <p:grpSp>
            <p:nvGrpSpPr>
              <p:cNvPr id="716" name="Group 715">
                <a:extLst>
                  <a:ext uri="{FF2B5EF4-FFF2-40B4-BE49-F238E27FC236}">
                    <a16:creationId xmlns:a16="http://schemas.microsoft.com/office/drawing/2014/main" id="{6516B32C-2C29-6FA9-C25E-055EE9E48282}"/>
                  </a:ext>
                </a:extLst>
              </p:cNvPr>
              <p:cNvGrpSpPr/>
              <p:nvPr/>
            </p:nvGrpSpPr>
            <p:grpSpPr>
              <a:xfrm>
                <a:off x="4171393" y="558670"/>
                <a:ext cx="3429300" cy="4957997"/>
                <a:chOff x="4171393" y="558670"/>
                <a:chExt cx="3429300" cy="4957997"/>
              </a:xfrm>
            </p:grpSpPr>
            <p:pic>
              <p:nvPicPr>
                <p:cNvPr id="724" name="Picture 723">
                  <a:extLst>
                    <a:ext uri="{FF2B5EF4-FFF2-40B4-BE49-F238E27FC236}">
                      <a16:creationId xmlns:a16="http://schemas.microsoft.com/office/drawing/2014/main" id="{7DB6B7C2-D2C5-1977-AA09-A930FE393C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903894" y="1762725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725" name="Picture 724">
                  <a:extLst>
                    <a:ext uri="{FF2B5EF4-FFF2-40B4-BE49-F238E27FC236}">
                      <a16:creationId xmlns:a16="http://schemas.microsoft.com/office/drawing/2014/main" id="{2F9E38B9-EA2B-AFFB-711A-FF794F9C90B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056977" y="-326914"/>
                  <a:ext cx="1433343" cy="3204511"/>
                </a:xfrm>
                <a:prstGeom prst="rect">
                  <a:avLst/>
                </a:prstGeom>
              </p:spPr>
            </p:pic>
            <p:pic>
              <p:nvPicPr>
                <p:cNvPr id="726" name="Picture 725">
                  <a:extLst>
                    <a:ext uri="{FF2B5EF4-FFF2-40B4-BE49-F238E27FC236}">
                      <a16:creationId xmlns:a16="http://schemas.microsoft.com/office/drawing/2014/main" id="{D4C1FBD9-0707-8079-1EC1-E6308A457BA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 flipV="1">
                  <a:off x="4960136" y="2363419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727" name="Picture 726">
                  <a:extLst>
                    <a:ext uri="{FF2B5EF4-FFF2-40B4-BE49-F238E27FC236}">
                      <a16:creationId xmlns:a16="http://schemas.microsoft.com/office/drawing/2014/main" id="{4F2CDA67-9398-6F8C-1197-BE1CBEE05EE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886495" y="2545269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728" name="Picture 727">
                  <a:extLst>
                    <a:ext uri="{FF2B5EF4-FFF2-40B4-BE49-F238E27FC236}">
                      <a16:creationId xmlns:a16="http://schemas.microsoft.com/office/drawing/2014/main" id="{A66E4F04-DD6F-1F6B-99E4-5844B9A297F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>
                  <a:off x="4952668" y="380362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729" name="Picture 728">
                  <a:extLst>
                    <a:ext uri="{FF2B5EF4-FFF2-40B4-BE49-F238E27FC236}">
                      <a16:creationId xmlns:a16="http://schemas.microsoft.com/office/drawing/2014/main" id="{9B04257A-92A9-0C98-51BC-2107B772B1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075746" y="3197740"/>
                  <a:ext cx="1433343" cy="3204511"/>
                </a:xfrm>
                <a:prstGeom prst="rect">
                  <a:avLst/>
                </a:prstGeom>
              </p:spPr>
            </p:pic>
          </p:grpSp>
          <p:grpSp>
            <p:nvGrpSpPr>
              <p:cNvPr id="717" name="Group 716">
                <a:extLst>
                  <a:ext uri="{FF2B5EF4-FFF2-40B4-BE49-F238E27FC236}">
                    <a16:creationId xmlns:a16="http://schemas.microsoft.com/office/drawing/2014/main" id="{E4F79892-7055-4AAA-F56E-11F60BC7E192}"/>
                  </a:ext>
                </a:extLst>
              </p:cNvPr>
              <p:cNvGrpSpPr/>
              <p:nvPr/>
            </p:nvGrpSpPr>
            <p:grpSpPr>
              <a:xfrm flipH="1">
                <a:off x="7242956" y="541920"/>
                <a:ext cx="3429300" cy="4957997"/>
                <a:chOff x="4171393" y="558670"/>
                <a:chExt cx="3429300" cy="4957997"/>
              </a:xfrm>
            </p:grpSpPr>
            <p:pic>
              <p:nvPicPr>
                <p:cNvPr id="718" name="Picture 717">
                  <a:extLst>
                    <a:ext uri="{FF2B5EF4-FFF2-40B4-BE49-F238E27FC236}">
                      <a16:creationId xmlns:a16="http://schemas.microsoft.com/office/drawing/2014/main" id="{E6639E5B-FA81-E66D-8015-2D09E06F043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903894" y="1762725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719" name="Picture 718">
                  <a:extLst>
                    <a:ext uri="{FF2B5EF4-FFF2-40B4-BE49-F238E27FC236}">
                      <a16:creationId xmlns:a16="http://schemas.microsoft.com/office/drawing/2014/main" id="{896DA9E6-E640-5CAA-F37D-CCAC0FB25D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056977" y="-326914"/>
                  <a:ext cx="1433343" cy="3204511"/>
                </a:xfrm>
                <a:prstGeom prst="rect">
                  <a:avLst/>
                </a:prstGeom>
              </p:spPr>
            </p:pic>
            <p:pic>
              <p:nvPicPr>
                <p:cNvPr id="720" name="Picture 719">
                  <a:extLst>
                    <a:ext uri="{FF2B5EF4-FFF2-40B4-BE49-F238E27FC236}">
                      <a16:creationId xmlns:a16="http://schemas.microsoft.com/office/drawing/2014/main" id="{DED65ECC-CEBB-7B6F-6EBC-785980FF785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 flipV="1">
                  <a:off x="4960136" y="2363419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721" name="Picture 720">
                  <a:extLst>
                    <a:ext uri="{FF2B5EF4-FFF2-40B4-BE49-F238E27FC236}">
                      <a16:creationId xmlns:a16="http://schemas.microsoft.com/office/drawing/2014/main" id="{4DDB2B6C-346C-F194-5B21-BCB75F16C6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886495" y="2545269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722" name="Picture 721">
                  <a:extLst>
                    <a:ext uri="{FF2B5EF4-FFF2-40B4-BE49-F238E27FC236}">
                      <a16:creationId xmlns:a16="http://schemas.microsoft.com/office/drawing/2014/main" id="{FE725A38-2DD0-7220-227E-B8A993781AD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>
                  <a:off x="4952668" y="380362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723" name="Picture 722">
                  <a:extLst>
                    <a:ext uri="{FF2B5EF4-FFF2-40B4-BE49-F238E27FC236}">
                      <a16:creationId xmlns:a16="http://schemas.microsoft.com/office/drawing/2014/main" id="{6A0208F0-2C01-7F19-E1EC-57C7F5B1B61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075746" y="3197740"/>
                  <a:ext cx="1433343" cy="3204511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730" name="Group 729">
              <a:extLst>
                <a:ext uri="{FF2B5EF4-FFF2-40B4-BE49-F238E27FC236}">
                  <a16:creationId xmlns:a16="http://schemas.microsoft.com/office/drawing/2014/main" id="{800B0D42-A764-D620-5519-38873FC1FCF1}"/>
                </a:ext>
              </a:extLst>
            </p:cNvPr>
            <p:cNvGrpSpPr/>
            <p:nvPr userDrawn="1"/>
          </p:nvGrpSpPr>
          <p:grpSpPr>
            <a:xfrm rot="5400000">
              <a:off x="13321828" y="1873347"/>
              <a:ext cx="1773830" cy="1357413"/>
              <a:chOff x="4171393" y="541920"/>
              <a:chExt cx="6500863" cy="4974747"/>
            </a:xfrm>
          </p:grpSpPr>
          <p:grpSp>
            <p:nvGrpSpPr>
              <p:cNvPr id="731" name="Group 730">
                <a:extLst>
                  <a:ext uri="{FF2B5EF4-FFF2-40B4-BE49-F238E27FC236}">
                    <a16:creationId xmlns:a16="http://schemas.microsoft.com/office/drawing/2014/main" id="{E50E5553-9A53-D50F-B699-011D54F90EBF}"/>
                  </a:ext>
                </a:extLst>
              </p:cNvPr>
              <p:cNvGrpSpPr/>
              <p:nvPr/>
            </p:nvGrpSpPr>
            <p:grpSpPr>
              <a:xfrm>
                <a:off x="4171393" y="558670"/>
                <a:ext cx="3429300" cy="4957997"/>
                <a:chOff x="4171393" y="558670"/>
                <a:chExt cx="3429300" cy="4957997"/>
              </a:xfrm>
            </p:grpSpPr>
            <p:pic>
              <p:nvPicPr>
                <p:cNvPr id="739" name="Picture 738">
                  <a:extLst>
                    <a:ext uri="{FF2B5EF4-FFF2-40B4-BE49-F238E27FC236}">
                      <a16:creationId xmlns:a16="http://schemas.microsoft.com/office/drawing/2014/main" id="{9EEECF21-47D5-7C71-8B6F-6159527AC6E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903894" y="1762725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740" name="Picture 739">
                  <a:extLst>
                    <a:ext uri="{FF2B5EF4-FFF2-40B4-BE49-F238E27FC236}">
                      <a16:creationId xmlns:a16="http://schemas.microsoft.com/office/drawing/2014/main" id="{C7326C82-E156-A5C3-BB22-A65DB66F2E6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056977" y="-326914"/>
                  <a:ext cx="1433343" cy="3204511"/>
                </a:xfrm>
                <a:prstGeom prst="rect">
                  <a:avLst/>
                </a:prstGeom>
              </p:spPr>
            </p:pic>
            <p:pic>
              <p:nvPicPr>
                <p:cNvPr id="741" name="Picture 740">
                  <a:extLst>
                    <a:ext uri="{FF2B5EF4-FFF2-40B4-BE49-F238E27FC236}">
                      <a16:creationId xmlns:a16="http://schemas.microsoft.com/office/drawing/2014/main" id="{30265C22-1131-6308-F4BA-7DEA763D1EE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 flipV="1">
                  <a:off x="4960136" y="2363419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742" name="Picture 741">
                  <a:extLst>
                    <a:ext uri="{FF2B5EF4-FFF2-40B4-BE49-F238E27FC236}">
                      <a16:creationId xmlns:a16="http://schemas.microsoft.com/office/drawing/2014/main" id="{3B5A4271-161A-B46A-6289-D89CF79612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886495" y="2545269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743" name="Picture 742">
                  <a:extLst>
                    <a:ext uri="{FF2B5EF4-FFF2-40B4-BE49-F238E27FC236}">
                      <a16:creationId xmlns:a16="http://schemas.microsoft.com/office/drawing/2014/main" id="{0A76B0E0-1CCB-5AFB-1A29-50A40359241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>
                  <a:off x="4952668" y="380362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744" name="Picture 743">
                  <a:extLst>
                    <a:ext uri="{FF2B5EF4-FFF2-40B4-BE49-F238E27FC236}">
                      <a16:creationId xmlns:a16="http://schemas.microsoft.com/office/drawing/2014/main" id="{D193F196-E45B-4DCC-E758-395B84154D6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075746" y="3197740"/>
                  <a:ext cx="1433343" cy="3204511"/>
                </a:xfrm>
                <a:prstGeom prst="rect">
                  <a:avLst/>
                </a:prstGeom>
              </p:spPr>
            </p:pic>
          </p:grpSp>
          <p:grpSp>
            <p:nvGrpSpPr>
              <p:cNvPr id="732" name="Group 731">
                <a:extLst>
                  <a:ext uri="{FF2B5EF4-FFF2-40B4-BE49-F238E27FC236}">
                    <a16:creationId xmlns:a16="http://schemas.microsoft.com/office/drawing/2014/main" id="{CA1CAC1B-62D1-EA2D-5F25-48DA25A43557}"/>
                  </a:ext>
                </a:extLst>
              </p:cNvPr>
              <p:cNvGrpSpPr/>
              <p:nvPr/>
            </p:nvGrpSpPr>
            <p:grpSpPr>
              <a:xfrm flipH="1">
                <a:off x="7242956" y="541920"/>
                <a:ext cx="3429300" cy="4957997"/>
                <a:chOff x="4171393" y="558670"/>
                <a:chExt cx="3429300" cy="4957997"/>
              </a:xfrm>
            </p:grpSpPr>
            <p:pic>
              <p:nvPicPr>
                <p:cNvPr id="733" name="Picture 732">
                  <a:extLst>
                    <a:ext uri="{FF2B5EF4-FFF2-40B4-BE49-F238E27FC236}">
                      <a16:creationId xmlns:a16="http://schemas.microsoft.com/office/drawing/2014/main" id="{E1EBB107-64FD-F8C8-6050-3D158340A92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903894" y="1762725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734" name="Picture 733">
                  <a:extLst>
                    <a:ext uri="{FF2B5EF4-FFF2-40B4-BE49-F238E27FC236}">
                      <a16:creationId xmlns:a16="http://schemas.microsoft.com/office/drawing/2014/main" id="{EC39E5B5-1984-33A6-D474-954F5A19FA5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056977" y="-326914"/>
                  <a:ext cx="1433343" cy="3204511"/>
                </a:xfrm>
                <a:prstGeom prst="rect">
                  <a:avLst/>
                </a:prstGeom>
              </p:spPr>
            </p:pic>
            <p:pic>
              <p:nvPicPr>
                <p:cNvPr id="735" name="Picture 734">
                  <a:extLst>
                    <a:ext uri="{FF2B5EF4-FFF2-40B4-BE49-F238E27FC236}">
                      <a16:creationId xmlns:a16="http://schemas.microsoft.com/office/drawing/2014/main" id="{070D7DB9-63CA-B313-11E1-7A72FA771CB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 flipV="1">
                  <a:off x="4960136" y="2363419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736" name="Picture 735">
                  <a:extLst>
                    <a:ext uri="{FF2B5EF4-FFF2-40B4-BE49-F238E27FC236}">
                      <a16:creationId xmlns:a16="http://schemas.microsoft.com/office/drawing/2014/main" id="{DE5EB083-A310-7DA7-384F-C20FE24839E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886495" y="2545269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737" name="Picture 736">
                  <a:extLst>
                    <a:ext uri="{FF2B5EF4-FFF2-40B4-BE49-F238E27FC236}">
                      <a16:creationId xmlns:a16="http://schemas.microsoft.com/office/drawing/2014/main" id="{68A16221-94A2-7F9A-9124-32C229BD05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>
                  <a:off x="4952668" y="380362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738" name="Picture 737">
                  <a:extLst>
                    <a:ext uri="{FF2B5EF4-FFF2-40B4-BE49-F238E27FC236}">
                      <a16:creationId xmlns:a16="http://schemas.microsoft.com/office/drawing/2014/main" id="{16AB34A3-7121-2D50-75D7-BB4994BD17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075746" y="3197740"/>
                  <a:ext cx="1433343" cy="3204511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745" name="Group 744">
              <a:extLst>
                <a:ext uri="{FF2B5EF4-FFF2-40B4-BE49-F238E27FC236}">
                  <a16:creationId xmlns:a16="http://schemas.microsoft.com/office/drawing/2014/main" id="{B2D34841-4A51-9EF4-F867-A9914930FDBC}"/>
                </a:ext>
              </a:extLst>
            </p:cNvPr>
            <p:cNvGrpSpPr/>
            <p:nvPr userDrawn="1"/>
          </p:nvGrpSpPr>
          <p:grpSpPr>
            <a:xfrm rot="5400000">
              <a:off x="12012531" y="1864796"/>
              <a:ext cx="1773830" cy="1357413"/>
              <a:chOff x="4171393" y="541920"/>
              <a:chExt cx="6500863" cy="4974747"/>
            </a:xfrm>
          </p:grpSpPr>
          <p:grpSp>
            <p:nvGrpSpPr>
              <p:cNvPr id="746" name="Group 745">
                <a:extLst>
                  <a:ext uri="{FF2B5EF4-FFF2-40B4-BE49-F238E27FC236}">
                    <a16:creationId xmlns:a16="http://schemas.microsoft.com/office/drawing/2014/main" id="{4BECBAC3-AD77-CC08-574E-F46268644D58}"/>
                  </a:ext>
                </a:extLst>
              </p:cNvPr>
              <p:cNvGrpSpPr/>
              <p:nvPr/>
            </p:nvGrpSpPr>
            <p:grpSpPr>
              <a:xfrm>
                <a:off x="4171393" y="558670"/>
                <a:ext cx="3429300" cy="4957997"/>
                <a:chOff x="4171393" y="558670"/>
                <a:chExt cx="3429300" cy="4957997"/>
              </a:xfrm>
            </p:grpSpPr>
            <p:pic>
              <p:nvPicPr>
                <p:cNvPr id="754" name="Picture 753">
                  <a:extLst>
                    <a:ext uri="{FF2B5EF4-FFF2-40B4-BE49-F238E27FC236}">
                      <a16:creationId xmlns:a16="http://schemas.microsoft.com/office/drawing/2014/main" id="{A0A9E6EF-01A6-FDC6-05D4-9F7F13077B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903894" y="1762725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755" name="Picture 754">
                  <a:extLst>
                    <a:ext uri="{FF2B5EF4-FFF2-40B4-BE49-F238E27FC236}">
                      <a16:creationId xmlns:a16="http://schemas.microsoft.com/office/drawing/2014/main" id="{831BFCF2-AE27-85D7-57B2-A1427D8326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056977" y="-326914"/>
                  <a:ext cx="1433343" cy="3204511"/>
                </a:xfrm>
                <a:prstGeom prst="rect">
                  <a:avLst/>
                </a:prstGeom>
              </p:spPr>
            </p:pic>
            <p:pic>
              <p:nvPicPr>
                <p:cNvPr id="756" name="Picture 755">
                  <a:extLst>
                    <a:ext uri="{FF2B5EF4-FFF2-40B4-BE49-F238E27FC236}">
                      <a16:creationId xmlns:a16="http://schemas.microsoft.com/office/drawing/2014/main" id="{F3B05E1D-2B97-AFA9-55AF-812AAAF908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 flipV="1">
                  <a:off x="4960136" y="2363419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757" name="Picture 756">
                  <a:extLst>
                    <a:ext uri="{FF2B5EF4-FFF2-40B4-BE49-F238E27FC236}">
                      <a16:creationId xmlns:a16="http://schemas.microsoft.com/office/drawing/2014/main" id="{04B8179E-F514-517E-E9F9-5CFEABCBF66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886495" y="2545269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758" name="Picture 757">
                  <a:extLst>
                    <a:ext uri="{FF2B5EF4-FFF2-40B4-BE49-F238E27FC236}">
                      <a16:creationId xmlns:a16="http://schemas.microsoft.com/office/drawing/2014/main" id="{636A9705-F574-FF49-B5EF-952B5500124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>
                  <a:off x="4952668" y="380362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759" name="Picture 758">
                  <a:extLst>
                    <a:ext uri="{FF2B5EF4-FFF2-40B4-BE49-F238E27FC236}">
                      <a16:creationId xmlns:a16="http://schemas.microsoft.com/office/drawing/2014/main" id="{3DE262F3-A25C-F771-2C13-033A037E9DA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075746" y="3197740"/>
                  <a:ext cx="1433343" cy="3204511"/>
                </a:xfrm>
                <a:prstGeom prst="rect">
                  <a:avLst/>
                </a:prstGeom>
              </p:spPr>
            </p:pic>
          </p:grpSp>
          <p:grpSp>
            <p:nvGrpSpPr>
              <p:cNvPr id="747" name="Group 746">
                <a:extLst>
                  <a:ext uri="{FF2B5EF4-FFF2-40B4-BE49-F238E27FC236}">
                    <a16:creationId xmlns:a16="http://schemas.microsoft.com/office/drawing/2014/main" id="{8684EBB7-ED18-31C7-E28A-D92CED9D9B14}"/>
                  </a:ext>
                </a:extLst>
              </p:cNvPr>
              <p:cNvGrpSpPr/>
              <p:nvPr/>
            </p:nvGrpSpPr>
            <p:grpSpPr>
              <a:xfrm flipH="1">
                <a:off x="7242956" y="541920"/>
                <a:ext cx="3429300" cy="4957997"/>
                <a:chOff x="4171393" y="558670"/>
                <a:chExt cx="3429300" cy="4957997"/>
              </a:xfrm>
            </p:grpSpPr>
            <p:pic>
              <p:nvPicPr>
                <p:cNvPr id="748" name="Picture 747">
                  <a:extLst>
                    <a:ext uri="{FF2B5EF4-FFF2-40B4-BE49-F238E27FC236}">
                      <a16:creationId xmlns:a16="http://schemas.microsoft.com/office/drawing/2014/main" id="{458717CF-6F43-9149-C82C-D2E915415C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903894" y="1762725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749" name="Picture 748">
                  <a:extLst>
                    <a:ext uri="{FF2B5EF4-FFF2-40B4-BE49-F238E27FC236}">
                      <a16:creationId xmlns:a16="http://schemas.microsoft.com/office/drawing/2014/main" id="{D529EB5D-1B4C-8BFE-5D0D-11138C9110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056977" y="-326914"/>
                  <a:ext cx="1433343" cy="3204511"/>
                </a:xfrm>
                <a:prstGeom prst="rect">
                  <a:avLst/>
                </a:prstGeom>
              </p:spPr>
            </p:pic>
            <p:pic>
              <p:nvPicPr>
                <p:cNvPr id="750" name="Picture 749">
                  <a:extLst>
                    <a:ext uri="{FF2B5EF4-FFF2-40B4-BE49-F238E27FC236}">
                      <a16:creationId xmlns:a16="http://schemas.microsoft.com/office/drawing/2014/main" id="{3EBCAD8E-41FA-5851-E354-D3174A14711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 flipV="1">
                  <a:off x="4960136" y="2363419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751" name="Picture 750">
                  <a:extLst>
                    <a:ext uri="{FF2B5EF4-FFF2-40B4-BE49-F238E27FC236}">
                      <a16:creationId xmlns:a16="http://schemas.microsoft.com/office/drawing/2014/main" id="{8F11061B-28DE-A1CE-AFCC-E2EBB0FA9A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886495" y="2545269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752" name="Picture 751">
                  <a:extLst>
                    <a:ext uri="{FF2B5EF4-FFF2-40B4-BE49-F238E27FC236}">
                      <a16:creationId xmlns:a16="http://schemas.microsoft.com/office/drawing/2014/main" id="{2BC0C17B-3C7A-9421-E97D-F6B0FABF1EE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>
                  <a:off x="4952668" y="380362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753" name="Picture 752">
                  <a:extLst>
                    <a:ext uri="{FF2B5EF4-FFF2-40B4-BE49-F238E27FC236}">
                      <a16:creationId xmlns:a16="http://schemas.microsoft.com/office/drawing/2014/main" id="{A77AD3FC-D152-C436-26CC-6C550B5A7F8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075746" y="3197740"/>
                  <a:ext cx="1433343" cy="3204511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760" name="Group 759">
              <a:extLst>
                <a:ext uri="{FF2B5EF4-FFF2-40B4-BE49-F238E27FC236}">
                  <a16:creationId xmlns:a16="http://schemas.microsoft.com/office/drawing/2014/main" id="{20C2A38B-DF2B-970D-61CD-726A90C1180A}"/>
                </a:ext>
              </a:extLst>
            </p:cNvPr>
            <p:cNvGrpSpPr/>
            <p:nvPr userDrawn="1"/>
          </p:nvGrpSpPr>
          <p:grpSpPr>
            <a:xfrm rot="5400000">
              <a:off x="15948532" y="3618858"/>
              <a:ext cx="1773830" cy="1357413"/>
              <a:chOff x="4171393" y="541920"/>
              <a:chExt cx="6500863" cy="4974747"/>
            </a:xfrm>
          </p:grpSpPr>
          <p:grpSp>
            <p:nvGrpSpPr>
              <p:cNvPr id="761" name="Group 760">
                <a:extLst>
                  <a:ext uri="{FF2B5EF4-FFF2-40B4-BE49-F238E27FC236}">
                    <a16:creationId xmlns:a16="http://schemas.microsoft.com/office/drawing/2014/main" id="{0374DBC2-0380-D0FA-D76E-6D5668886A78}"/>
                  </a:ext>
                </a:extLst>
              </p:cNvPr>
              <p:cNvGrpSpPr/>
              <p:nvPr/>
            </p:nvGrpSpPr>
            <p:grpSpPr>
              <a:xfrm>
                <a:off x="4171393" y="558670"/>
                <a:ext cx="3429300" cy="4957997"/>
                <a:chOff x="4171393" y="558670"/>
                <a:chExt cx="3429300" cy="4957997"/>
              </a:xfrm>
            </p:grpSpPr>
            <p:pic>
              <p:nvPicPr>
                <p:cNvPr id="769" name="Picture 768">
                  <a:extLst>
                    <a:ext uri="{FF2B5EF4-FFF2-40B4-BE49-F238E27FC236}">
                      <a16:creationId xmlns:a16="http://schemas.microsoft.com/office/drawing/2014/main" id="{F4B69882-EEEB-0B4F-98C5-65FF6279947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903894" y="1762725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770" name="Picture 769">
                  <a:extLst>
                    <a:ext uri="{FF2B5EF4-FFF2-40B4-BE49-F238E27FC236}">
                      <a16:creationId xmlns:a16="http://schemas.microsoft.com/office/drawing/2014/main" id="{988C16A2-D0FD-C4B1-0960-04881E81B8E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056977" y="-326914"/>
                  <a:ext cx="1433343" cy="3204511"/>
                </a:xfrm>
                <a:prstGeom prst="rect">
                  <a:avLst/>
                </a:prstGeom>
              </p:spPr>
            </p:pic>
            <p:pic>
              <p:nvPicPr>
                <p:cNvPr id="771" name="Picture 770">
                  <a:extLst>
                    <a:ext uri="{FF2B5EF4-FFF2-40B4-BE49-F238E27FC236}">
                      <a16:creationId xmlns:a16="http://schemas.microsoft.com/office/drawing/2014/main" id="{E323DB2F-9E79-8A0F-09DC-3ED73AEA3C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 flipV="1">
                  <a:off x="4960136" y="2363419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772" name="Picture 771">
                  <a:extLst>
                    <a:ext uri="{FF2B5EF4-FFF2-40B4-BE49-F238E27FC236}">
                      <a16:creationId xmlns:a16="http://schemas.microsoft.com/office/drawing/2014/main" id="{61CD7078-2501-E9C7-CD55-99DF84E576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886495" y="2545269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773" name="Picture 772">
                  <a:extLst>
                    <a:ext uri="{FF2B5EF4-FFF2-40B4-BE49-F238E27FC236}">
                      <a16:creationId xmlns:a16="http://schemas.microsoft.com/office/drawing/2014/main" id="{CACC5158-76C9-8CBF-2C22-70728BC46D5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>
                  <a:off x="4952668" y="380362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774" name="Picture 773">
                  <a:extLst>
                    <a:ext uri="{FF2B5EF4-FFF2-40B4-BE49-F238E27FC236}">
                      <a16:creationId xmlns:a16="http://schemas.microsoft.com/office/drawing/2014/main" id="{183F1A96-A168-E39E-9A53-E1C1F7E26CB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075746" y="3197740"/>
                  <a:ext cx="1433343" cy="3204511"/>
                </a:xfrm>
                <a:prstGeom prst="rect">
                  <a:avLst/>
                </a:prstGeom>
              </p:spPr>
            </p:pic>
          </p:grpSp>
          <p:grpSp>
            <p:nvGrpSpPr>
              <p:cNvPr id="762" name="Group 761">
                <a:extLst>
                  <a:ext uri="{FF2B5EF4-FFF2-40B4-BE49-F238E27FC236}">
                    <a16:creationId xmlns:a16="http://schemas.microsoft.com/office/drawing/2014/main" id="{5A5906E7-0710-41B6-D07E-A4BFEE1FCFDB}"/>
                  </a:ext>
                </a:extLst>
              </p:cNvPr>
              <p:cNvGrpSpPr/>
              <p:nvPr/>
            </p:nvGrpSpPr>
            <p:grpSpPr>
              <a:xfrm flipH="1">
                <a:off x="7242956" y="541920"/>
                <a:ext cx="3429300" cy="4957997"/>
                <a:chOff x="4171393" y="558670"/>
                <a:chExt cx="3429300" cy="4957997"/>
              </a:xfrm>
            </p:grpSpPr>
            <p:pic>
              <p:nvPicPr>
                <p:cNvPr id="763" name="Picture 762">
                  <a:extLst>
                    <a:ext uri="{FF2B5EF4-FFF2-40B4-BE49-F238E27FC236}">
                      <a16:creationId xmlns:a16="http://schemas.microsoft.com/office/drawing/2014/main" id="{93888145-4C22-BED4-F6C7-22B3234F903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903894" y="1762725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764" name="Picture 763">
                  <a:extLst>
                    <a:ext uri="{FF2B5EF4-FFF2-40B4-BE49-F238E27FC236}">
                      <a16:creationId xmlns:a16="http://schemas.microsoft.com/office/drawing/2014/main" id="{18DA832A-C00F-F118-1C68-5E0AC55768E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056977" y="-326914"/>
                  <a:ext cx="1433343" cy="3204511"/>
                </a:xfrm>
                <a:prstGeom prst="rect">
                  <a:avLst/>
                </a:prstGeom>
              </p:spPr>
            </p:pic>
            <p:pic>
              <p:nvPicPr>
                <p:cNvPr id="765" name="Picture 764">
                  <a:extLst>
                    <a:ext uri="{FF2B5EF4-FFF2-40B4-BE49-F238E27FC236}">
                      <a16:creationId xmlns:a16="http://schemas.microsoft.com/office/drawing/2014/main" id="{931C90E0-0D66-B797-1F97-15C193BAC18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 flipV="1">
                  <a:off x="4960136" y="2363419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766" name="Picture 765">
                  <a:extLst>
                    <a:ext uri="{FF2B5EF4-FFF2-40B4-BE49-F238E27FC236}">
                      <a16:creationId xmlns:a16="http://schemas.microsoft.com/office/drawing/2014/main" id="{7DEC58DE-2A98-1984-9A47-8C228AF9D11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886495" y="2545269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767" name="Picture 766">
                  <a:extLst>
                    <a:ext uri="{FF2B5EF4-FFF2-40B4-BE49-F238E27FC236}">
                      <a16:creationId xmlns:a16="http://schemas.microsoft.com/office/drawing/2014/main" id="{2CE409F0-08ED-CE45-07EC-11064714226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>
                  <a:off x="4952668" y="380362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768" name="Picture 767">
                  <a:extLst>
                    <a:ext uri="{FF2B5EF4-FFF2-40B4-BE49-F238E27FC236}">
                      <a16:creationId xmlns:a16="http://schemas.microsoft.com/office/drawing/2014/main" id="{5EF40687-04A2-F627-C45F-B6170B000D4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075746" y="3197740"/>
                  <a:ext cx="1433343" cy="3204511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775" name="Group 774">
              <a:extLst>
                <a:ext uri="{FF2B5EF4-FFF2-40B4-BE49-F238E27FC236}">
                  <a16:creationId xmlns:a16="http://schemas.microsoft.com/office/drawing/2014/main" id="{64538580-750C-B6BA-3FE9-62DE5C59D0FF}"/>
                </a:ext>
              </a:extLst>
            </p:cNvPr>
            <p:cNvGrpSpPr/>
            <p:nvPr userDrawn="1"/>
          </p:nvGrpSpPr>
          <p:grpSpPr>
            <a:xfrm rot="5400000">
              <a:off x="14639235" y="3611450"/>
              <a:ext cx="1773830" cy="1357413"/>
              <a:chOff x="4171393" y="541920"/>
              <a:chExt cx="6500863" cy="4974747"/>
            </a:xfrm>
          </p:grpSpPr>
          <p:grpSp>
            <p:nvGrpSpPr>
              <p:cNvPr id="776" name="Group 775">
                <a:extLst>
                  <a:ext uri="{FF2B5EF4-FFF2-40B4-BE49-F238E27FC236}">
                    <a16:creationId xmlns:a16="http://schemas.microsoft.com/office/drawing/2014/main" id="{64CC1BAB-0A2F-A468-1ADC-ACC60ED65A0A}"/>
                  </a:ext>
                </a:extLst>
              </p:cNvPr>
              <p:cNvGrpSpPr/>
              <p:nvPr/>
            </p:nvGrpSpPr>
            <p:grpSpPr>
              <a:xfrm>
                <a:off x="4171393" y="558670"/>
                <a:ext cx="3429300" cy="4957997"/>
                <a:chOff x="4171393" y="558670"/>
                <a:chExt cx="3429300" cy="4957997"/>
              </a:xfrm>
            </p:grpSpPr>
            <p:pic>
              <p:nvPicPr>
                <p:cNvPr id="784" name="Picture 783">
                  <a:extLst>
                    <a:ext uri="{FF2B5EF4-FFF2-40B4-BE49-F238E27FC236}">
                      <a16:creationId xmlns:a16="http://schemas.microsoft.com/office/drawing/2014/main" id="{CDF2AAA0-B757-2CE6-0F60-504FED6FB5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903894" y="1762725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785" name="Picture 784">
                  <a:extLst>
                    <a:ext uri="{FF2B5EF4-FFF2-40B4-BE49-F238E27FC236}">
                      <a16:creationId xmlns:a16="http://schemas.microsoft.com/office/drawing/2014/main" id="{F01E3C92-C685-CBE9-7F2C-9BB8430303E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056977" y="-326914"/>
                  <a:ext cx="1433343" cy="3204511"/>
                </a:xfrm>
                <a:prstGeom prst="rect">
                  <a:avLst/>
                </a:prstGeom>
              </p:spPr>
            </p:pic>
            <p:pic>
              <p:nvPicPr>
                <p:cNvPr id="786" name="Picture 785">
                  <a:extLst>
                    <a:ext uri="{FF2B5EF4-FFF2-40B4-BE49-F238E27FC236}">
                      <a16:creationId xmlns:a16="http://schemas.microsoft.com/office/drawing/2014/main" id="{045E4928-B95E-0418-E1DA-A8699CE1710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 flipV="1">
                  <a:off x="4960136" y="2363419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787" name="Picture 786">
                  <a:extLst>
                    <a:ext uri="{FF2B5EF4-FFF2-40B4-BE49-F238E27FC236}">
                      <a16:creationId xmlns:a16="http://schemas.microsoft.com/office/drawing/2014/main" id="{F6E8CF68-31BD-0BA7-A274-A7B8C2C3597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886495" y="2545269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788" name="Picture 787">
                  <a:extLst>
                    <a:ext uri="{FF2B5EF4-FFF2-40B4-BE49-F238E27FC236}">
                      <a16:creationId xmlns:a16="http://schemas.microsoft.com/office/drawing/2014/main" id="{293B946D-2CE6-3F02-1616-C7CEF8464C5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>
                  <a:off x="4952668" y="380362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789" name="Picture 788">
                  <a:extLst>
                    <a:ext uri="{FF2B5EF4-FFF2-40B4-BE49-F238E27FC236}">
                      <a16:creationId xmlns:a16="http://schemas.microsoft.com/office/drawing/2014/main" id="{A9A722B3-3C4B-6051-E6C5-61856BB23E3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075746" y="3197740"/>
                  <a:ext cx="1433343" cy="3204511"/>
                </a:xfrm>
                <a:prstGeom prst="rect">
                  <a:avLst/>
                </a:prstGeom>
              </p:spPr>
            </p:pic>
          </p:grpSp>
          <p:grpSp>
            <p:nvGrpSpPr>
              <p:cNvPr id="777" name="Group 776">
                <a:extLst>
                  <a:ext uri="{FF2B5EF4-FFF2-40B4-BE49-F238E27FC236}">
                    <a16:creationId xmlns:a16="http://schemas.microsoft.com/office/drawing/2014/main" id="{039A0219-9E01-CF97-9770-CA830C17FFC3}"/>
                  </a:ext>
                </a:extLst>
              </p:cNvPr>
              <p:cNvGrpSpPr/>
              <p:nvPr/>
            </p:nvGrpSpPr>
            <p:grpSpPr>
              <a:xfrm flipH="1">
                <a:off x="7242956" y="541920"/>
                <a:ext cx="3429300" cy="4957997"/>
                <a:chOff x="4171393" y="558670"/>
                <a:chExt cx="3429300" cy="4957997"/>
              </a:xfrm>
            </p:grpSpPr>
            <p:pic>
              <p:nvPicPr>
                <p:cNvPr id="778" name="Picture 777">
                  <a:extLst>
                    <a:ext uri="{FF2B5EF4-FFF2-40B4-BE49-F238E27FC236}">
                      <a16:creationId xmlns:a16="http://schemas.microsoft.com/office/drawing/2014/main" id="{D9396371-598D-21CC-27CD-BD9F8C52F2F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903894" y="1762725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779" name="Picture 778">
                  <a:extLst>
                    <a:ext uri="{FF2B5EF4-FFF2-40B4-BE49-F238E27FC236}">
                      <a16:creationId xmlns:a16="http://schemas.microsoft.com/office/drawing/2014/main" id="{222DC634-8A54-9E71-27B0-17208253F43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056977" y="-326914"/>
                  <a:ext cx="1433343" cy="3204511"/>
                </a:xfrm>
                <a:prstGeom prst="rect">
                  <a:avLst/>
                </a:prstGeom>
              </p:spPr>
            </p:pic>
            <p:pic>
              <p:nvPicPr>
                <p:cNvPr id="780" name="Picture 779">
                  <a:extLst>
                    <a:ext uri="{FF2B5EF4-FFF2-40B4-BE49-F238E27FC236}">
                      <a16:creationId xmlns:a16="http://schemas.microsoft.com/office/drawing/2014/main" id="{CAEE7372-0B56-AECF-4CD4-4D7F611470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 flipV="1">
                  <a:off x="4960136" y="2363419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781" name="Picture 780">
                  <a:extLst>
                    <a:ext uri="{FF2B5EF4-FFF2-40B4-BE49-F238E27FC236}">
                      <a16:creationId xmlns:a16="http://schemas.microsoft.com/office/drawing/2014/main" id="{471F7205-E846-B586-5461-93F7D348664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886495" y="2545269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782" name="Picture 781">
                  <a:extLst>
                    <a:ext uri="{FF2B5EF4-FFF2-40B4-BE49-F238E27FC236}">
                      <a16:creationId xmlns:a16="http://schemas.microsoft.com/office/drawing/2014/main" id="{D9FDE346-4C3F-47E4-9165-DC08C4D277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>
                  <a:off x="4952668" y="380362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783" name="Picture 782">
                  <a:extLst>
                    <a:ext uri="{FF2B5EF4-FFF2-40B4-BE49-F238E27FC236}">
                      <a16:creationId xmlns:a16="http://schemas.microsoft.com/office/drawing/2014/main" id="{C07AEA17-8276-F58D-9137-653879CFAE5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075746" y="3197740"/>
                  <a:ext cx="1433343" cy="3204511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790" name="Group 789">
              <a:extLst>
                <a:ext uri="{FF2B5EF4-FFF2-40B4-BE49-F238E27FC236}">
                  <a16:creationId xmlns:a16="http://schemas.microsoft.com/office/drawing/2014/main" id="{C3FD16D0-5CBE-738F-2441-F65FC00504E9}"/>
                </a:ext>
              </a:extLst>
            </p:cNvPr>
            <p:cNvGrpSpPr/>
            <p:nvPr userDrawn="1"/>
          </p:nvGrpSpPr>
          <p:grpSpPr>
            <a:xfrm rot="5400000">
              <a:off x="13329938" y="3596851"/>
              <a:ext cx="1773830" cy="1357413"/>
              <a:chOff x="4171393" y="541920"/>
              <a:chExt cx="6500863" cy="4974747"/>
            </a:xfrm>
          </p:grpSpPr>
          <p:grpSp>
            <p:nvGrpSpPr>
              <p:cNvPr id="791" name="Group 790">
                <a:extLst>
                  <a:ext uri="{FF2B5EF4-FFF2-40B4-BE49-F238E27FC236}">
                    <a16:creationId xmlns:a16="http://schemas.microsoft.com/office/drawing/2014/main" id="{5284DE1B-FC65-CFAD-7102-C1964EA835B2}"/>
                  </a:ext>
                </a:extLst>
              </p:cNvPr>
              <p:cNvGrpSpPr/>
              <p:nvPr/>
            </p:nvGrpSpPr>
            <p:grpSpPr>
              <a:xfrm>
                <a:off x="4171393" y="558670"/>
                <a:ext cx="3429300" cy="4957997"/>
                <a:chOff x="4171393" y="558670"/>
                <a:chExt cx="3429300" cy="4957997"/>
              </a:xfrm>
            </p:grpSpPr>
            <p:pic>
              <p:nvPicPr>
                <p:cNvPr id="799" name="Picture 798">
                  <a:extLst>
                    <a:ext uri="{FF2B5EF4-FFF2-40B4-BE49-F238E27FC236}">
                      <a16:creationId xmlns:a16="http://schemas.microsoft.com/office/drawing/2014/main" id="{DB57588B-494E-1B56-98DC-EFE17F03A2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903894" y="1762725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800" name="Picture 799">
                  <a:extLst>
                    <a:ext uri="{FF2B5EF4-FFF2-40B4-BE49-F238E27FC236}">
                      <a16:creationId xmlns:a16="http://schemas.microsoft.com/office/drawing/2014/main" id="{BAEA5549-C3A7-957B-0AC5-8F5D79C8584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056977" y="-326914"/>
                  <a:ext cx="1433343" cy="3204511"/>
                </a:xfrm>
                <a:prstGeom prst="rect">
                  <a:avLst/>
                </a:prstGeom>
              </p:spPr>
            </p:pic>
            <p:pic>
              <p:nvPicPr>
                <p:cNvPr id="801" name="Picture 800">
                  <a:extLst>
                    <a:ext uri="{FF2B5EF4-FFF2-40B4-BE49-F238E27FC236}">
                      <a16:creationId xmlns:a16="http://schemas.microsoft.com/office/drawing/2014/main" id="{2D3218CD-02E4-4673-FDA2-9C4EE983660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 flipV="1">
                  <a:off x="4960136" y="2363419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802" name="Picture 801">
                  <a:extLst>
                    <a:ext uri="{FF2B5EF4-FFF2-40B4-BE49-F238E27FC236}">
                      <a16:creationId xmlns:a16="http://schemas.microsoft.com/office/drawing/2014/main" id="{AA0628BC-7A38-567D-4AF3-A54787739B5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886495" y="2545269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803" name="Picture 802">
                  <a:extLst>
                    <a:ext uri="{FF2B5EF4-FFF2-40B4-BE49-F238E27FC236}">
                      <a16:creationId xmlns:a16="http://schemas.microsoft.com/office/drawing/2014/main" id="{90D155DD-68FC-774C-ACC7-66D81AAC45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>
                  <a:off x="4952668" y="380362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804" name="Picture 803">
                  <a:extLst>
                    <a:ext uri="{FF2B5EF4-FFF2-40B4-BE49-F238E27FC236}">
                      <a16:creationId xmlns:a16="http://schemas.microsoft.com/office/drawing/2014/main" id="{C02B8453-4BB0-F6A0-7A49-D8C30EAF5B1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075746" y="3197740"/>
                  <a:ext cx="1433343" cy="3204511"/>
                </a:xfrm>
                <a:prstGeom prst="rect">
                  <a:avLst/>
                </a:prstGeom>
              </p:spPr>
            </p:pic>
          </p:grpSp>
          <p:grpSp>
            <p:nvGrpSpPr>
              <p:cNvPr id="792" name="Group 791">
                <a:extLst>
                  <a:ext uri="{FF2B5EF4-FFF2-40B4-BE49-F238E27FC236}">
                    <a16:creationId xmlns:a16="http://schemas.microsoft.com/office/drawing/2014/main" id="{DD8099D2-DEEF-DC82-7FAD-F9FA6EF22BC4}"/>
                  </a:ext>
                </a:extLst>
              </p:cNvPr>
              <p:cNvGrpSpPr/>
              <p:nvPr/>
            </p:nvGrpSpPr>
            <p:grpSpPr>
              <a:xfrm flipH="1">
                <a:off x="7242956" y="541920"/>
                <a:ext cx="3429300" cy="4957997"/>
                <a:chOff x="4171393" y="558670"/>
                <a:chExt cx="3429300" cy="4957997"/>
              </a:xfrm>
            </p:grpSpPr>
            <p:pic>
              <p:nvPicPr>
                <p:cNvPr id="793" name="Picture 792">
                  <a:extLst>
                    <a:ext uri="{FF2B5EF4-FFF2-40B4-BE49-F238E27FC236}">
                      <a16:creationId xmlns:a16="http://schemas.microsoft.com/office/drawing/2014/main" id="{09F7140D-F653-4014-82CB-1F74E06970B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903894" y="1762725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794" name="Picture 793">
                  <a:extLst>
                    <a:ext uri="{FF2B5EF4-FFF2-40B4-BE49-F238E27FC236}">
                      <a16:creationId xmlns:a16="http://schemas.microsoft.com/office/drawing/2014/main" id="{A71B0D37-C52F-19FB-B1F4-DB8E120EE6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056977" y="-326914"/>
                  <a:ext cx="1433343" cy="3204511"/>
                </a:xfrm>
                <a:prstGeom prst="rect">
                  <a:avLst/>
                </a:prstGeom>
              </p:spPr>
            </p:pic>
            <p:pic>
              <p:nvPicPr>
                <p:cNvPr id="795" name="Picture 794">
                  <a:extLst>
                    <a:ext uri="{FF2B5EF4-FFF2-40B4-BE49-F238E27FC236}">
                      <a16:creationId xmlns:a16="http://schemas.microsoft.com/office/drawing/2014/main" id="{73530BCF-262A-20D4-08F0-F851A4ABEB2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 flipV="1">
                  <a:off x="4960136" y="2363419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796" name="Picture 795">
                  <a:extLst>
                    <a:ext uri="{FF2B5EF4-FFF2-40B4-BE49-F238E27FC236}">
                      <a16:creationId xmlns:a16="http://schemas.microsoft.com/office/drawing/2014/main" id="{A3CD723A-3998-3BEF-AAAD-66AC139F41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886495" y="2545269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797" name="Picture 796">
                  <a:extLst>
                    <a:ext uri="{FF2B5EF4-FFF2-40B4-BE49-F238E27FC236}">
                      <a16:creationId xmlns:a16="http://schemas.microsoft.com/office/drawing/2014/main" id="{35C54235-B1B3-02D5-98CA-757A8BEA4D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>
                  <a:off x="4952668" y="380362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798" name="Picture 797">
                  <a:extLst>
                    <a:ext uri="{FF2B5EF4-FFF2-40B4-BE49-F238E27FC236}">
                      <a16:creationId xmlns:a16="http://schemas.microsoft.com/office/drawing/2014/main" id="{5DAAA12B-E8AE-271C-D325-A5FBF210D8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075746" y="3197740"/>
                  <a:ext cx="1433343" cy="3204511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805" name="Group 804">
              <a:extLst>
                <a:ext uri="{FF2B5EF4-FFF2-40B4-BE49-F238E27FC236}">
                  <a16:creationId xmlns:a16="http://schemas.microsoft.com/office/drawing/2014/main" id="{672B49D2-6AFB-878E-63AE-6C4A3F261751}"/>
                </a:ext>
              </a:extLst>
            </p:cNvPr>
            <p:cNvGrpSpPr/>
            <p:nvPr userDrawn="1"/>
          </p:nvGrpSpPr>
          <p:grpSpPr>
            <a:xfrm rot="5400000">
              <a:off x="12020641" y="3588300"/>
              <a:ext cx="1773830" cy="1357413"/>
              <a:chOff x="4171393" y="541920"/>
              <a:chExt cx="6500863" cy="4974747"/>
            </a:xfrm>
          </p:grpSpPr>
          <p:grpSp>
            <p:nvGrpSpPr>
              <p:cNvPr id="806" name="Group 805">
                <a:extLst>
                  <a:ext uri="{FF2B5EF4-FFF2-40B4-BE49-F238E27FC236}">
                    <a16:creationId xmlns:a16="http://schemas.microsoft.com/office/drawing/2014/main" id="{779B8F2B-92F2-CF1B-FE24-50AE287BDB26}"/>
                  </a:ext>
                </a:extLst>
              </p:cNvPr>
              <p:cNvGrpSpPr/>
              <p:nvPr/>
            </p:nvGrpSpPr>
            <p:grpSpPr>
              <a:xfrm>
                <a:off x="4171393" y="558670"/>
                <a:ext cx="3429300" cy="4957997"/>
                <a:chOff x="4171393" y="558670"/>
                <a:chExt cx="3429300" cy="4957997"/>
              </a:xfrm>
            </p:grpSpPr>
            <p:pic>
              <p:nvPicPr>
                <p:cNvPr id="814" name="Picture 813">
                  <a:extLst>
                    <a:ext uri="{FF2B5EF4-FFF2-40B4-BE49-F238E27FC236}">
                      <a16:creationId xmlns:a16="http://schemas.microsoft.com/office/drawing/2014/main" id="{23203234-5FA7-F36A-AC6D-00FD206B0C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903894" y="1762725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815" name="Picture 814">
                  <a:extLst>
                    <a:ext uri="{FF2B5EF4-FFF2-40B4-BE49-F238E27FC236}">
                      <a16:creationId xmlns:a16="http://schemas.microsoft.com/office/drawing/2014/main" id="{08DFE8FC-B582-DE0A-8808-7780C8867D2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056977" y="-326914"/>
                  <a:ext cx="1433343" cy="3204511"/>
                </a:xfrm>
                <a:prstGeom prst="rect">
                  <a:avLst/>
                </a:prstGeom>
              </p:spPr>
            </p:pic>
            <p:pic>
              <p:nvPicPr>
                <p:cNvPr id="816" name="Picture 815">
                  <a:extLst>
                    <a:ext uri="{FF2B5EF4-FFF2-40B4-BE49-F238E27FC236}">
                      <a16:creationId xmlns:a16="http://schemas.microsoft.com/office/drawing/2014/main" id="{C9C8BA10-D199-6AD5-7247-D41E90CA9C6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 flipV="1">
                  <a:off x="4960136" y="2363419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817" name="Picture 816">
                  <a:extLst>
                    <a:ext uri="{FF2B5EF4-FFF2-40B4-BE49-F238E27FC236}">
                      <a16:creationId xmlns:a16="http://schemas.microsoft.com/office/drawing/2014/main" id="{013045D7-E84B-042C-81E0-EF0F729886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886495" y="2545269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818" name="Picture 817">
                  <a:extLst>
                    <a:ext uri="{FF2B5EF4-FFF2-40B4-BE49-F238E27FC236}">
                      <a16:creationId xmlns:a16="http://schemas.microsoft.com/office/drawing/2014/main" id="{93AA8B4D-F4CF-9F1D-2799-D06688D38E5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>
                  <a:off x="4952668" y="380362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819" name="Picture 818">
                  <a:extLst>
                    <a:ext uri="{FF2B5EF4-FFF2-40B4-BE49-F238E27FC236}">
                      <a16:creationId xmlns:a16="http://schemas.microsoft.com/office/drawing/2014/main" id="{7ADD5FD3-007C-7FBC-0AEF-C1E085DF5A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075746" y="3197740"/>
                  <a:ext cx="1433343" cy="3204511"/>
                </a:xfrm>
                <a:prstGeom prst="rect">
                  <a:avLst/>
                </a:prstGeom>
              </p:spPr>
            </p:pic>
          </p:grpSp>
          <p:grpSp>
            <p:nvGrpSpPr>
              <p:cNvPr id="807" name="Group 806">
                <a:extLst>
                  <a:ext uri="{FF2B5EF4-FFF2-40B4-BE49-F238E27FC236}">
                    <a16:creationId xmlns:a16="http://schemas.microsoft.com/office/drawing/2014/main" id="{CBB8A131-A391-4767-8EAC-2D0612B8DBC4}"/>
                  </a:ext>
                </a:extLst>
              </p:cNvPr>
              <p:cNvGrpSpPr/>
              <p:nvPr/>
            </p:nvGrpSpPr>
            <p:grpSpPr>
              <a:xfrm flipH="1">
                <a:off x="7242956" y="541920"/>
                <a:ext cx="3429300" cy="4957997"/>
                <a:chOff x="4171393" y="558670"/>
                <a:chExt cx="3429300" cy="4957997"/>
              </a:xfrm>
            </p:grpSpPr>
            <p:pic>
              <p:nvPicPr>
                <p:cNvPr id="808" name="Picture 807">
                  <a:extLst>
                    <a:ext uri="{FF2B5EF4-FFF2-40B4-BE49-F238E27FC236}">
                      <a16:creationId xmlns:a16="http://schemas.microsoft.com/office/drawing/2014/main" id="{014AF299-C0C0-0B90-65EE-51EFDE0FF97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903894" y="1762725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809" name="Picture 808">
                  <a:extLst>
                    <a:ext uri="{FF2B5EF4-FFF2-40B4-BE49-F238E27FC236}">
                      <a16:creationId xmlns:a16="http://schemas.microsoft.com/office/drawing/2014/main" id="{75789F22-D522-33B5-2CB1-8525595BC2D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056977" y="-326914"/>
                  <a:ext cx="1433343" cy="3204511"/>
                </a:xfrm>
                <a:prstGeom prst="rect">
                  <a:avLst/>
                </a:prstGeom>
              </p:spPr>
            </p:pic>
            <p:pic>
              <p:nvPicPr>
                <p:cNvPr id="810" name="Picture 809">
                  <a:extLst>
                    <a:ext uri="{FF2B5EF4-FFF2-40B4-BE49-F238E27FC236}">
                      <a16:creationId xmlns:a16="http://schemas.microsoft.com/office/drawing/2014/main" id="{A22C3F89-81C3-8D90-6516-BBB80622A9C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 flipV="1">
                  <a:off x="4960136" y="2363419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811" name="Picture 810">
                  <a:extLst>
                    <a:ext uri="{FF2B5EF4-FFF2-40B4-BE49-F238E27FC236}">
                      <a16:creationId xmlns:a16="http://schemas.microsoft.com/office/drawing/2014/main" id="{E8A00B56-64F3-EDAF-D6CC-00E8BA9EAEB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886495" y="2545269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812" name="Picture 811">
                  <a:extLst>
                    <a:ext uri="{FF2B5EF4-FFF2-40B4-BE49-F238E27FC236}">
                      <a16:creationId xmlns:a16="http://schemas.microsoft.com/office/drawing/2014/main" id="{7E8A778C-BFCC-3A61-6CA1-7C381DC075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>
                  <a:off x="4952668" y="380362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813" name="Picture 812">
                  <a:extLst>
                    <a:ext uri="{FF2B5EF4-FFF2-40B4-BE49-F238E27FC236}">
                      <a16:creationId xmlns:a16="http://schemas.microsoft.com/office/drawing/2014/main" id="{299EB1DB-D8AD-5693-BE7E-4F1745A4745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075746" y="3197740"/>
                  <a:ext cx="1433343" cy="3204511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820" name="Group 819">
              <a:extLst>
                <a:ext uri="{FF2B5EF4-FFF2-40B4-BE49-F238E27FC236}">
                  <a16:creationId xmlns:a16="http://schemas.microsoft.com/office/drawing/2014/main" id="{B8F1701B-D1C8-2B90-CC50-E61219B33837}"/>
                </a:ext>
              </a:extLst>
            </p:cNvPr>
            <p:cNvGrpSpPr/>
            <p:nvPr userDrawn="1"/>
          </p:nvGrpSpPr>
          <p:grpSpPr>
            <a:xfrm rot="5400000">
              <a:off x="15956642" y="5342362"/>
              <a:ext cx="1773830" cy="1357413"/>
              <a:chOff x="4171393" y="541920"/>
              <a:chExt cx="6500863" cy="4974747"/>
            </a:xfrm>
          </p:grpSpPr>
          <p:grpSp>
            <p:nvGrpSpPr>
              <p:cNvPr id="821" name="Group 820">
                <a:extLst>
                  <a:ext uri="{FF2B5EF4-FFF2-40B4-BE49-F238E27FC236}">
                    <a16:creationId xmlns:a16="http://schemas.microsoft.com/office/drawing/2014/main" id="{E47547C5-CD4A-71EA-BE66-A712393F47A2}"/>
                  </a:ext>
                </a:extLst>
              </p:cNvPr>
              <p:cNvGrpSpPr/>
              <p:nvPr/>
            </p:nvGrpSpPr>
            <p:grpSpPr>
              <a:xfrm>
                <a:off x="4171393" y="558670"/>
                <a:ext cx="3429300" cy="4957997"/>
                <a:chOff x="4171393" y="558670"/>
                <a:chExt cx="3429300" cy="4957997"/>
              </a:xfrm>
            </p:grpSpPr>
            <p:pic>
              <p:nvPicPr>
                <p:cNvPr id="829" name="Picture 828">
                  <a:extLst>
                    <a:ext uri="{FF2B5EF4-FFF2-40B4-BE49-F238E27FC236}">
                      <a16:creationId xmlns:a16="http://schemas.microsoft.com/office/drawing/2014/main" id="{3A07B5B4-69C4-0FCB-9064-0E392068CB0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903894" y="1762725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830" name="Picture 829">
                  <a:extLst>
                    <a:ext uri="{FF2B5EF4-FFF2-40B4-BE49-F238E27FC236}">
                      <a16:creationId xmlns:a16="http://schemas.microsoft.com/office/drawing/2014/main" id="{6D722762-8A39-BB51-C00C-7B4B299477B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056977" y="-326914"/>
                  <a:ext cx="1433343" cy="3204511"/>
                </a:xfrm>
                <a:prstGeom prst="rect">
                  <a:avLst/>
                </a:prstGeom>
              </p:spPr>
            </p:pic>
            <p:pic>
              <p:nvPicPr>
                <p:cNvPr id="831" name="Picture 830">
                  <a:extLst>
                    <a:ext uri="{FF2B5EF4-FFF2-40B4-BE49-F238E27FC236}">
                      <a16:creationId xmlns:a16="http://schemas.microsoft.com/office/drawing/2014/main" id="{7692E481-AD8C-468F-009B-39A24265A33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 flipV="1">
                  <a:off x="4960136" y="2363419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832" name="Picture 831">
                  <a:extLst>
                    <a:ext uri="{FF2B5EF4-FFF2-40B4-BE49-F238E27FC236}">
                      <a16:creationId xmlns:a16="http://schemas.microsoft.com/office/drawing/2014/main" id="{A6584CA0-6C4C-3A5B-30A4-97EBF0BE7EF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886495" y="2545269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833" name="Picture 832">
                  <a:extLst>
                    <a:ext uri="{FF2B5EF4-FFF2-40B4-BE49-F238E27FC236}">
                      <a16:creationId xmlns:a16="http://schemas.microsoft.com/office/drawing/2014/main" id="{DA6032B1-8631-B3EB-439C-8647DA61E0F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>
                  <a:off x="4952668" y="380362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834" name="Picture 833">
                  <a:extLst>
                    <a:ext uri="{FF2B5EF4-FFF2-40B4-BE49-F238E27FC236}">
                      <a16:creationId xmlns:a16="http://schemas.microsoft.com/office/drawing/2014/main" id="{0836CEAF-CC59-E2DF-A3AF-F7B4D4422B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075746" y="3197740"/>
                  <a:ext cx="1433343" cy="3204511"/>
                </a:xfrm>
                <a:prstGeom prst="rect">
                  <a:avLst/>
                </a:prstGeom>
              </p:spPr>
            </p:pic>
          </p:grpSp>
          <p:grpSp>
            <p:nvGrpSpPr>
              <p:cNvPr id="822" name="Group 821">
                <a:extLst>
                  <a:ext uri="{FF2B5EF4-FFF2-40B4-BE49-F238E27FC236}">
                    <a16:creationId xmlns:a16="http://schemas.microsoft.com/office/drawing/2014/main" id="{A4CA55F2-DAEC-BCDF-9403-01913A5195E7}"/>
                  </a:ext>
                </a:extLst>
              </p:cNvPr>
              <p:cNvGrpSpPr/>
              <p:nvPr/>
            </p:nvGrpSpPr>
            <p:grpSpPr>
              <a:xfrm flipH="1">
                <a:off x="7242956" y="541920"/>
                <a:ext cx="3429300" cy="4957997"/>
                <a:chOff x="4171393" y="558670"/>
                <a:chExt cx="3429300" cy="4957997"/>
              </a:xfrm>
            </p:grpSpPr>
            <p:pic>
              <p:nvPicPr>
                <p:cNvPr id="823" name="Picture 822">
                  <a:extLst>
                    <a:ext uri="{FF2B5EF4-FFF2-40B4-BE49-F238E27FC236}">
                      <a16:creationId xmlns:a16="http://schemas.microsoft.com/office/drawing/2014/main" id="{F1E34094-9F59-5732-1CDC-04274B3ED02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903894" y="1762725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824" name="Picture 823">
                  <a:extLst>
                    <a:ext uri="{FF2B5EF4-FFF2-40B4-BE49-F238E27FC236}">
                      <a16:creationId xmlns:a16="http://schemas.microsoft.com/office/drawing/2014/main" id="{DA949521-5AF5-D6F9-A56B-1F00EDB0E83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056977" y="-326914"/>
                  <a:ext cx="1433343" cy="3204511"/>
                </a:xfrm>
                <a:prstGeom prst="rect">
                  <a:avLst/>
                </a:prstGeom>
              </p:spPr>
            </p:pic>
            <p:pic>
              <p:nvPicPr>
                <p:cNvPr id="825" name="Picture 824">
                  <a:extLst>
                    <a:ext uri="{FF2B5EF4-FFF2-40B4-BE49-F238E27FC236}">
                      <a16:creationId xmlns:a16="http://schemas.microsoft.com/office/drawing/2014/main" id="{B6FEC988-3C4D-8E5A-C507-9C33AE10322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 flipV="1">
                  <a:off x="4960136" y="2363419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826" name="Picture 825">
                  <a:extLst>
                    <a:ext uri="{FF2B5EF4-FFF2-40B4-BE49-F238E27FC236}">
                      <a16:creationId xmlns:a16="http://schemas.microsoft.com/office/drawing/2014/main" id="{106E26D2-0A36-212C-1703-366C97AAEE2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886495" y="2545269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827" name="Picture 826">
                  <a:extLst>
                    <a:ext uri="{FF2B5EF4-FFF2-40B4-BE49-F238E27FC236}">
                      <a16:creationId xmlns:a16="http://schemas.microsoft.com/office/drawing/2014/main" id="{3CE42C19-0CB8-917A-FD9D-F747ED436EF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>
                  <a:off x="4952668" y="380362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828" name="Picture 827">
                  <a:extLst>
                    <a:ext uri="{FF2B5EF4-FFF2-40B4-BE49-F238E27FC236}">
                      <a16:creationId xmlns:a16="http://schemas.microsoft.com/office/drawing/2014/main" id="{23332A73-711D-5A38-2C92-EE850277623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075746" y="3197740"/>
                  <a:ext cx="1433343" cy="3204511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835" name="Group 834">
              <a:extLst>
                <a:ext uri="{FF2B5EF4-FFF2-40B4-BE49-F238E27FC236}">
                  <a16:creationId xmlns:a16="http://schemas.microsoft.com/office/drawing/2014/main" id="{D1D639B2-C476-3004-35CA-5EF5D76A164A}"/>
                </a:ext>
              </a:extLst>
            </p:cNvPr>
            <p:cNvGrpSpPr/>
            <p:nvPr userDrawn="1"/>
          </p:nvGrpSpPr>
          <p:grpSpPr>
            <a:xfrm rot="5400000">
              <a:off x="14647345" y="5334954"/>
              <a:ext cx="1773830" cy="1357413"/>
              <a:chOff x="4171393" y="541920"/>
              <a:chExt cx="6500863" cy="4974747"/>
            </a:xfrm>
          </p:grpSpPr>
          <p:grpSp>
            <p:nvGrpSpPr>
              <p:cNvPr id="836" name="Group 835">
                <a:extLst>
                  <a:ext uri="{FF2B5EF4-FFF2-40B4-BE49-F238E27FC236}">
                    <a16:creationId xmlns:a16="http://schemas.microsoft.com/office/drawing/2014/main" id="{68C894C9-22B1-B859-8093-B75A38027313}"/>
                  </a:ext>
                </a:extLst>
              </p:cNvPr>
              <p:cNvGrpSpPr/>
              <p:nvPr/>
            </p:nvGrpSpPr>
            <p:grpSpPr>
              <a:xfrm>
                <a:off x="4171393" y="558670"/>
                <a:ext cx="3429300" cy="4957997"/>
                <a:chOff x="4171393" y="558670"/>
                <a:chExt cx="3429300" cy="4957997"/>
              </a:xfrm>
            </p:grpSpPr>
            <p:pic>
              <p:nvPicPr>
                <p:cNvPr id="844" name="Picture 843">
                  <a:extLst>
                    <a:ext uri="{FF2B5EF4-FFF2-40B4-BE49-F238E27FC236}">
                      <a16:creationId xmlns:a16="http://schemas.microsoft.com/office/drawing/2014/main" id="{30354D91-F9C1-D21E-D79E-2D2E79ABE71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903894" y="1762725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845" name="Picture 844">
                  <a:extLst>
                    <a:ext uri="{FF2B5EF4-FFF2-40B4-BE49-F238E27FC236}">
                      <a16:creationId xmlns:a16="http://schemas.microsoft.com/office/drawing/2014/main" id="{0B28DFCD-52B6-C67A-2D1D-AB112E0BC5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056977" y="-326914"/>
                  <a:ext cx="1433343" cy="3204511"/>
                </a:xfrm>
                <a:prstGeom prst="rect">
                  <a:avLst/>
                </a:prstGeom>
              </p:spPr>
            </p:pic>
            <p:pic>
              <p:nvPicPr>
                <p:cNvPr id="846" name="Picture 845">
                  <a:extLst>
                    <a:ext uri="{FF2B5EF4-FFF2-40B4-BE49-F238E27FC236}">
                      <a16:creationId xmlns:a16="http://schemas.microsoft.com/office/drawing/2014/main" id="{5773B5A2-ABC2-3A79-9CCE-1563FB990B6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 flipV="1">
                  <a:off x="4960136" y="2363419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847" name="Picture 846">
                  <a:extLst>
                    <a:ext uri="{FF2B5EF4-FFF2-40B4-BE49-F238E27FC236}">
                      <a16:creationId xmlns:a16="http://schemas.microsoft.com/office/drawing/2014/main" id="{5987BB46-B214-FD57-0F01-7277B25DEAF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886495" y="2545269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848" name="Picture 847">
                  <a:extLst>
                    <a:ext uri="{FF2B5EF4-FFF2-40B4-BE49-F238E27FC236}">
                      <a16:creationId xmlns:a16="http://schemas.microsoft.com/office/drawing/2014/main" id="{B455D6C1-2B48-79B2-51CF-923BE4CCD7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>
                  <a:off x="4952668" y="380362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849" name="Picture 848">
                  <a:extLst>
                    <a:ext uri="{FF2B5EF4-FFF2-40B4-BE49-F238E27FC236}">
                      <a16:creationId xmlns:a16="http://schemas.microsoft.com/office/drawing/2014/main" id="{7EB4D707-C0E8-8300-1111-FA78591928A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075746" y="3197740"/>
                  <a:ext cx="1433343" cy="3204511"/>
                </a:xfrm>
                <a:prstGeom prst="rect">
                  <a:avLst/>
                </a:prstGeom>
              </p:spPr>
            </p:pic>
          </p:grpSp>
          <p:grpSp>
            <p:nvGrpSpPr>
              <p:cNvPr id="837" name="Group 836">
                <a:extLst>
                  <a:ext uri="{FF2B5EF4-FFF2-40B4-BE49-F238E27FC236}">
                    <a16:creationId xmlns:a16="http://schemas.microsoft.com/office/drawing/2014/main" id="{FF46C75F-83BC-43C0-23B4-A810BB0AB293}"/>
                  </a:ext>
                </a:extLst>
              </p:cNvPr>
              <p:cNvGrpSpPr/>
              <p:nvPr/>
            </p:nvGrpSpPr>
            <p:grpSpPr>
              <a:xfrm flipH="1">
                <a:off x="7242956" y="541920"/>
                <a:ext cx="3429300" cy="4957997"/>
                <a:chOff x="4171393" y="558670"/>
                <a:chExt cx="3429300" cy="4957997"/>
              </a:xfrm>
            </p:grpSpPr>
            <p:pic>
              <p:nvPicPr>
                <p:cNvPr id="838" name="Picture 837">
                  <a:extLst>
                    <a:ext uri="{FF2B5EF4-FFF2-40B4-BE49-F238E27FC236}">
                      <a16:creationId xmlns:a16="http://schemas.microsoft.com/office/drawing/2014/main" id="{EAC68F9C-C908-466F-324F-3F8A81EFF1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903894" y="1762725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839" name="Picture 838">
                  <a:extLst>
                    <a:ext uri="{FF2B5EF4-FFF2-40B4-BE49-F238E27FC236}">
                      <a16:creationId xmlns:a16="http://schemas.microsoft.com/office/drawing/2014/main" id="{369B4466-918C-84A1-D2E3-771286C718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056977" y="-326914"/>
                  <a:ext cx="1433343" cy="3204511"/>
                </a:xfrm>
                <a:prstGeom prst="rect">
                  <a:avLst/>
                </a:prstGeom>
              </p:spPr>
            </p:pic>
            <p:pic>
              <p:nvPicPr>
                <p:cNvPr id="840" name="Picture 839">
                  <a:extLst>
                    <a:ext uri="{FF2B5EF4-FFF2-40B4-BE49-F238E27FC236}">
                      <a16:creationId xmlns:a16="http://schemas.microsoft.com/office/drawing/2014/main" id="{9DAC6ABB-57AE-6ECD-8FBB-3FF9626F0D2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 flipV="1">
                  <a:off x="4960136" y="2363419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841" name="Picture 840">
                  <a:extLst>
                    <a:ext uri="{FF2B5EF4-FFF2-40B4-BE49-F238E27FC236}">
                      <a16:creationId xmlns:a16="http://schemas.microsoft.com/office/drawing/2014/main" id="{B4531748-10E7-E7E2-6492-B27B147B43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886495" y="2545269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842" name="Picture 841">
                  <a:extLst>
                    <a:ext uri="{FF2B5EF4-FFF2-40B4-BE49-F238E27FC236}">
                      <a16:creationId xmlns:a16="http://schemas.microsoft.com/office/drawing/2014/main" id="{3A598E46-DAD3-9037-903A-7A2F4908FE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>
                  <a:off x="4952668" y="380362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843" name="Picture 842">
                  <a:extLst>
                    <a:ext uri="{FF2B5EF4-FFF2-40B4-BE49-F238E27FC236}">
                      <a16:creationId xmlns:a16="http://schemas.microsoft.com/office/drawing/2014/main" id="{CA85D780-7549-7E8F-A8B7-303C031641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075746" y="3197740"/>
                  <a:ext cx="1433343" cy="3204511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850" name="Group 849">
              <a:extLst>
                <a:ext uri="{FF2B5EF4-FFF2-40B4-BE49-F238E27FC236}">
                  <a16:creationId xmlns:a16="http://schemas.microsoft.com/office/drawing/2014/main" id="{B7E78DC9-8773-385E-583D-79DF49A0E2EF}"/>
                </a:ext>
              </a:extLst>
            </p:cNvPr>
            <p:cNvGrpSpPr/>
            <p:nvPr userDrawn="1"/>
          </p:nvGrpSpPr>
          <p:grpSpPr>
            <a:xfrm rot="5400000">
              <a:off x="13338048" y="5320355"/>
              <a:ext cx="1773830" cy="1357413"/>
              <a:chOff x="4171393" y="541920"/>
              <a:chExt cx="6500863" cy="4974747"/>
            </a:xfrm>
          </p:grpSpPr>
          <p:grpSp>
            <p:nvGrpSpPr>
              <p:cNvPr id="851" name="Group 850">
                <a:extLst>
                  <a:ext uri="{FF2B5EF4-FFF2-40B4-BE49-F238E27FC236}">
                    <a16:creationId xmlns:a16="http://schemas.microsoft.com/office/drawing/2014/main" id="{C3E50ED4-8476-B2C9-9C3E-744A858284E1}"/>
                  </a:ext>
                </a:extLst>
              </p:cNvPr>
              <p:cNvGrpSpPr/>
              <p:nvPr/>
            </p:nvGrpSpPr>
            <p:grpSpPr>
              <a:xfrm>
                <a:off x="4171393" y="558670"/>
                <a:ext cx="3429300" cy="4957997"/>
                <a:chOff x="4171393" y="558670"/>
                <a:chExt cx="3429300" cy="4957997"/>
              </a:xfrm>
            </p:grpSpPr>
            <p:pic>
              <p:nvPicPr>
                <p:cNvPr id="859" name="Picture 858">
                  <a:extLst>
                    <a:ext uri="{FF2B5EF4-FFF2-40B4-BE49-F238E27FC236}">
                      <a16:creationId xmlns:a16="http://schemas.microsoft.com/office/drawing/2014/main" id="{D4FE0CCB-D7FF-E5D1-C201-299FA95DFA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903894" y="1762725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860" name="Picture 859">
                  <a:extLst>
                    <a:ext uri="{FF2B5EF4-FFF2-40B4-BE49-F238E27FC236}">
                      <a16:creationId xmlns:a16="http://schemas.microsoft.com/office/drawing/2014/main" id="{4B301316-AC90-0112-C55C-76426D7B99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056977" y="-326914"/>
                  <a:ext cx="1433343" cy="3204511"/>
                </a:xfrm>
                <a:prstGeom prst="rect">
                  <a:avLst/>
                </a:prstGeom>
              </p:spPr>
            </p:pic>
            <p:pic>
              <p:nvPicPr>
                <p:cNvPr id="861" name="Picture 860">
                  <a:extLst>
                    <a:ext uri="{FF2B5EF4-FFF2-40B4-BE49-F238E27FC236}">
                      <a16:creationId xmlns:a16="http://schemas.microsoft.com/office/drawing/2014/main" id="{7584E66D-5F59-5050-85B5-30D1DBF8345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 flipV="1">
                  <a:off x="4960136" y="2363419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862" name="Picture 861">
                  <a:extLst>
                    <a:ext uri="{FF2B5EF4-FFF2-40B4-BE49-F238E27FC236}">
                      <a16:creationId xmlns:a16="http://schemas.microsoft.com/office/drawing/2014/main" id="{A82CCB1F-9EFB-C180-0CB5-707EF590697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886495" y="2545269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863" name="Picture 862">
                  <a:extLst>
                    <a:ext uri="{FF2B5EF4-FFF2-40B4-BE49-F238E27FC236}">
                      <a16:creationId xmlns:a16="http://schemas.microsoft.com/office/drawing/2014/main" id="{DE887EE9-55FF-937F-4783-0C50F9A4DF9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>
                  <a:off x="4952668" y="380362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864" name="Picture 863">
                  <a:extLst>
                    <a:ext uri="{FF2B5EF4-FFF2-40B4-BE49-F238E27FC236}">
                      <a16:creationId xmlns:a16="http://schemas.microsoft.com/office/drawing/2014/main" id="{18AA3C2E-D99F-0A14-F029-DF4BBBC7771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075746" y="3197740"/>
                  <a:ext cx="1433343" cy="3204511"/>
                </a:xfrm>
                <a:prstGeom prst="rect">
                  <a:avLst/>
                </a:prstGeom>
              </p:spPr>
            </p:pic>
          </p:grpSp>
          <p:grpSp>
            <p:nvGrpSpPr>
              <p:cNvPr id="852" name="Group 851">
                <a:extLst>
                  <a:ext uri="{FF2B5EF4-FFF2-40B4-BE49-F238E27FC236}">
                    <a16:creationId xmlns:a16="http://schemas.microsoft.com/office/drawing/2014/main" id="{1FD0C22A-9DA5-C16A-0534-F5541333BD5D}"/>
                  </a:ext>
                </a:extLst>
              </p:cNvPr>
              <p:cNvGrpSpPr/>
              <p:nvPr/>
            </p:nvGrpSpPr>
            <p:grpSpPr>
              <a:xfrm flipH="1">
                <a:off x="7242956" y="541920"/>
                <a:ext cx="3429300" cy="4957997"/>
                <a:chOff x="4171393" y="558670"/>
                <a:chExt cx="3429300" cy="4957997"/>
              </a:xfrm>
            </p:grpSpPr>
            <p:pic>
              <p:nvPicPr>
                <p:cNvPr id="853" name="Picture 852">
                  <a:extLst>
                    <a:ext uri="{FF2B5EF4-FFF2-40B4-BE49-F238E27FC236}">
                      <a16:creationId xmlns:a16="http://schemas.microsoft.com/office/drawing/2014/main" id="{5731A775-C14B-6FAB-A73C-6BAC2119D4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903894" y="1762725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854" name="Picture 853">
                  <a:extLst>
                    <a:ext uri="{FF2B5EF4-FFF2-40B4-BE49-F238E27FC236}">
                      <a16:creationId xmlns:a16="http://schemas.microsoft.com/office/drawing/2014/main" id="{672B846F-49CE-646D-44A8-A58CD5FC6AB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056977" y="-326914"/>
                  <a:ext cx="1433343" cy="3204511"/>
                </a:xfrm>
                <a:prstGeom prst="rect">
                  <a:avLst/>
                </a:prstGeom>
              </p:spPr>
            </p:pic>
            <p:pic>
              <p:nvPicPr>
                <p:cNvPr id="855" name="Picture 854">
                  <a:extLst>
                    <a:ext uri="{FF2B5EF4-FFF2-40B4-BE49-F238E27FC236}">
                      <a16:creationId xmlns:a16="http://schemas.microsoft.com/office/drawing/2014/main" id="{69714DCA-2608-1812-D2D4-FADC2E4B0B6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 flipV="1">
                  <a:off x="4960136" y="2363419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856" name="Picture 855">
                  <a:extLst>
                    <a:ext uri="{FF2B5EF4-FFF2-40B4-BE49-F238E27FC236}">
                      <a16:creationId xmlns:a16="http://schemas.microsoft.com/office/drawing/2014/main" id="{EAE2E45C-2805-0910-627A-BD20DB87E1D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886495" y="2545269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857" name="Picture 856">
                  <a:extLst>
                    <a:ext uri="{FF2B5EF4-FFF2-40B4-BE49-F238E27FC236}">
                      <a16:creationId xmlns:a16="http://schemas.microsoft.com/office/drawing/2014/main" id="{9BD6D20E-69B9-B336-F4E9-DB479DAED48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>
                  <a:off x="4952668" y="380362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858" name="Picture 857">
                  <a:extLst>
                    <a:ext uri="{FF2B5EF4-FFF2-40B4-BE49-F238E27FC236}">
                      <a16:creationId xmlns:a16="http://schemas.microsoft.com/office/drawing/2014/main" id="{A544709F-432F-3CFB-57B7-AA53E7545E8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075746" y="3197740"/>
                  <a:ext cx="1433343" cy="3204511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865" name="Group 864">
              <a:extLst>
                <a:ext uri="{FF2B5EF4-FFF2-40B4-BE49-F238E27FC236}">
                  <a16:creationId xmlns:a16="http://schemas.microsoft.com/office/drawing/2014/main" id="{7FB7876F-F825-BE38-5269-4F1836C64B8E}"/>
                </a:ext>
              </a:extLst>
            </p:cNvPr>
            <p:cNvGrpSpPr/>
            <p:nvPr userDrawn="1"/>
          </p:nvGrpSpPr>
          <p:grpSpPr>
            <a:xfrm rot="5400000">
              <a:off x="12028751" y="5311804"/>
              <a:ext cx="1773830" cy="1357413"/>
              <a:chOff x="4171393" y="541920"/>
              <a:chExt cx="6500863" cy="4974747"/>
            </a:xfrm>
          </p:grpSpPr>
          <p:grpSp>
            <p:nvGrpSpPr>
              <p:cNvPr id="866" name="Group 865">
                <a:extLst>
                  <a:ext uri="{FF2B5EF4-FFF2-40B4-BE49-F238E27FC236}">
                    <a16:creationId xmlns:a16="http://schemas.microsoft.com/office/drawing/2014/main" id="{4959FA4D-BAD7-B514-C655-15E840B61543}"/>
                  </a:ext>
                </a:extLst>
              </p:cNvPr>
              <p:cNvGrpSpPr/>
              <p:nvPr/>
            </p:nvGrpSpPr>
            <p:grpSpPr>
              <a:xfrm>
                <a:off x="4171393" y="558670"/>
                <a:ext cx="3429300" cy="4957997"/>
                <a:chOff x="4171393" y="558670"/>
                <a:chExt cx="3429300" cy="4957997"/>
              </a:xfrm>
            </p:grpSpPr>
            <p:pic>
              <p:nvPicPr>
                <p:cNvPr id="874" name="Picture 873">
                  <a:extLst>
                    <a:ext uri="{FF2B5EF4-FFF2-40B4-BE49-F238E27FC236}">
                      <a16:creationId xmlns:a16="http://schemas.microsoft.com/office/drawing/2014/main" id="{F0C552BE-2341-78FC-4D97-6501D08F47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903894" y="1762725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875" name="Picture 874">
                  <a:extLst>
                    <a:ext uri="{FF2B5EF4-FFF2-40B4-BE49-F238E27FC236}">
                      <a16:creationId xmlns:a16="http://schemas.microsoft.com/office/drawing/2014/main" id="{8B76A53D-4A16-735C-F0B1-5C5ABBCD753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056977" y="-326914"/>
                  <a:ext cx="1433343" cy="3204511"/>
                </a:xfrm>
                <a:prstGeom prst="rect">
                  <a:avLst/>
                </a:prstGeom>
              </p:spPr>
            </p:pic>
            <p:pic>
              <p:nvPicPr>
                <p:cNvPr id="876" name="Picture 875">
                  <a:extLst>
                    <a:ext uri="{FF2B5EF4-FFF2-40B4-BE49-F238E27FC236}">
                      <a16:creationId xmlns:a16="http://schemas.microsoft.com/office/drawing/2014/main" id="{63256A9C-A481-6379-6EEB-25252E1240F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 flipV="1">
                  <a:off x="4960136" y="2363419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877" name="Picture 876">
                  <a:extLst>
                    <a:ext uri="{FF2B5EF4-FFF2-40B4-BE49-F238E27FC236}">
                      <a16:creationId xmlns:a16="http://schemas.microsoft.com/office/drawing/2014/main" id="{FAD0EBFF-9427-01D8-141C-86E5C8787A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886495" y="2545269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878" name="Picture 877">
                  <a:extLst>
                    <a:ext uri="{FF2B5EF4-FFF2-40B4-BE49-F238E27FC236}">
                      <a16:creationId xmlns:a16="http://schemas.microsoft.com/office/drawing/2014/main" id="{FF6FEE71-AB8C-0EA0-6FE4-09AC3772A62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>
                  <a:off x="4952668" y="380362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879" name="Picture 878">
                  <a:extLst>
                    <a:ext uri="{FF2B5EF4-FFF2-40B4-BE49-F238E27FC236}">
                      <a16:creationId xmlns:a16="http://schemas.microsoft.com/office/drawing/2014/main" id="{D1F29C71-CCCC-3E8F-852F-1D0F047BEB8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075746" y="3197740"/>
                  <a:ext cx="1433343" cy="3204511"/>
                </a:xfrm>
                <a:prstGeom prst="rect">
                  <a:avLst/>
                </a:prstGeom>
              </p:spPr>
            </p:pic>
          </p:grpSp>
          <p:grpSp>
            <p:nvGrpSpPr>
              <p:cNvPr id="867" name="Group 866">
                <a:extLst>
                  <a:ext uri="{FF2B5EF4-FFF2-40B4-BE49-F238E27FC236}">
                    <a16:creationId xmlns:a16="http://schemas.microsoft.com/office/drawing/2014/main" id="{C0E42122-F0A1-0AF3-56D2-13B16A20A862}"/>
                  </a:ext>
                </a:extLst>
              </p:cNvPr>
              <p:cNvGrpSpPr/>
              <p:nvPr/>
            </p:nvGrpSpPr>
            <p:grpSpPr>
              <a:xfrm flipH="1">
                <a:off x="7242956" y="541920"/>
                <a:ext cx="3429300" cy="4957997"/>
                <a:chOff x="4171393" y="558670"/>
                <a:chExt cx="3429300" cy="4957997"/>
              </a:xfrm>
            </p:grpSpPr>
            <p:pic>
              <p:nvPicPr>
                <p:cNvPr id="868" name="Picture 867">
                  <a:extLst>
                    <a:ext uri="{FF2B5EF4-FFF2-40B4-BE49-F238E27FC236}">
                      <a16:creationId xmlns:a16="http://schemas.microsoft.com/office/drawing/2014/main" id="{4DCC10C7-940E-0D68-BA2E-56D26E6ABE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903894" y="1762725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869" name="Picture 868">
                  <a:extLst>
                    <a:ext uri="{FF2B5EF4-FFF2-40B4-BE49-F238E27FC236}">
                      <a16:creationId xmlns:a16="http://schemas.microsoft.com/office/drawing/2014/main" id="{43097FB2-360C-9E0B-8A1A-2E0B46A7C98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056977" y="-326914"/>
                  <a:ext cx="1433343" cy="3204511"/>
                </a:xfrm>
                <a:prstGeom prst="rect">
                  <a:avLst/>
                </a:prstGeom>
              </p:spPr>
            </p:pic>
            <p:pic>
              <p:nvPicPr>
                <p:cNvPr id="870" name="Picture 869">
                  <a:extLst>
                    <a:ext uri="{FF2B5EF4-FFF2-40B4-BE49-F238E27FC236}">
                      <a16:creationId xmlns:a16="http://schemas.microsoft.com/office/drawing/2014/main" id="{087FD9CA-5296-FE93-37DB-254EEA86F9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 flipV="1">
                  <a:off x="4960136" y="2363419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871" name="Picture 870">
                  <a:extLst>
                    <a:ext uri="{FF2B5EF4-FFF2-40B4-BE49-F238E27FC236}">
                      <a16:creationId xmlns:a16="http://schemas.microsoft.com/office/drawing/2014/main" id="{2B48F592-8F26-BEB0-9DCE-2380B20ED1B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886495" y="2545269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872" name="Picture 871">
                  <a:extLst>
                    <a:ext uri="{FF2B5EF4-FFF2-40B4-BE49-F238E27FC236}">
                      <a16:creationId xmlns:a16="http://schemas.microsoft.com/office/drawing/2014/main" id="{64025387-8A21-2008-CA50-865D087D1D0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>
                  <a:off x="4952668" y="380362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873" name="Picture 872">
                  <a:extLst>
                    <a:ext uri="{FF2B5EF4-FFF2-40B4-BE49-F238E27FC236}">
                      <a16:creationId xmlns:a16="http://schemas.microsoft.com/office/drawing/2014/main" id="{36B78BBF-286C-DDF4-C389-97112765D1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075746" y="3197740"/>
                  <a:ext cx="1433343" cy="3204511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880" name="Group 879">
              <a:extLst>
                <a:ext uri="{FF2B5EF4-FFF2-40B4-BE49-F238E27FC236}">
                  <a16:creationId xmlns:a16="http://schemas.microsoft.com/office/drawing/2014/main" id="{9D14490A-32F4-5BB3-17F4-35E5E8CEBAEA}"/>
                </a:ext>
              </a:extLst>
            </p:cNvPr>
            <p:cNvGrpSpPr/>
            <p:nvPr userDrawn="1"/>
          </p:nvGrpSpPr>
          <p:grpSpPr>
            <a:xfrm rot="5400000">
              <a:off x="15964752" y="7065866"/>
              <a:ext cx="1773830" cy="1357413"/>
              <a:chOff x="4171393" y="541920"/>
              <a:chExt cx="6500863" cy="4974747"/>
            </a:xfrm>
          </p:grpSpPr>
          <p:grpSp>
            <p:nvGrpSpPr>
              <p:cNvPr id="881" name="Group 880">
                <a:extLst>
                  <a:ext uri="{FF2B5EF4-FFF2-40B4-BE49-F238E27FC236}">
                    <a16:creationId xmlns:a16="http://schemas.microsoft.com/office/drawing/2014/main" id="{3D8DBDF1-120C-A494-B687-8A17918B9306}"/>
                  </a:ext>
                </a:extLst>
              </p:cNvPr>
              <p:cNvGrpSpPr/>
              <p:nvPr/>
            </p:nvGrpSpPr>
            <p:grpSpPr>
              <a:xfrm>
                <a:off x="4171393" y="558670"/>
                <a:ext cx="3429300" cy="4957997"/>
                <a:chOff x="4171393" y="558670"/>
                <a:chExt cx="3429300" cy="4957997"/>
              </a:xfrm>
            </p:grpSpPr>
            <p:pic>
              <p:nvPicPr>
                <p:cNvPr id="889" name="Picture 888">
                  <a:extLst>
                    <a:ext uri="{FF2B5EF4-FFF2-40B4-BE49-F238E27FC236}">
                      <a16:creationId xmlns:a16="http://schemas.microsoft.com/office/drawing/2014/main" id="{E83D5B6A-006B-3258-F2B5-880C2E66F0B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903894" y="1762725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890" name="Picture 889">
                  <a:extLst>
                    <a:ext uri="{FF2B5EF4-FFF2-40B4-BE49-F238E27FC236}">
                      <a16:creationId xmlns:a16="http://schemas.microsoft.com/office/drawing/2014/main" id="{3C373DD7-98BA-1A25-3336-20DE5A906D3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056977" y="-326914"/>
                  <a:ext cx="1433343" cy="3204511"/>
                </a:xfrm>
                <a:prstGeom prst="rect">
                  <a:avLst/>
                </a:prstGeom>
              </p:spPr>
            </p:pic>
            <p:pic>
              <p:nvPicPr>
                <p:cNvPr id="891" name="Picture 890">
                  <a:extLst>
                    <a:ext uri="{FF2B5EF4-FFF2-40B4-BE49-F238E27FC236}">
                      <a16:creationId xmlns:a16="http://schemas.microsoft.com/office/drawing/2014/main" id="{D90E9CD9-ED03-E3F4-22F0-F51AF873BC5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 flipV="1">
                  <a:off x="4960136" y="2363419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892" name="Picture 891">
                  <a:extLst>
                    <a:ext uri="{FF2B5EF4-FFF2-40B4-BE49-F238E27FC236}">
                      <a16:creationId xmlns:a16="http://schemas.microsoft.com/office/drawing/2014/main" id="{217B4101-8432-8903-5F96-41DD3DE69B9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886495" y="2545269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893" name="Picture 892">
                  <a:extLst>
                    <a:ext uri="{FF2B5EF4-FFF2-40B4-BE49-F238E27FC236}">
                      <a16:creationId xmlns:a16="http://schemas.microsoft.com/office/drawing/2014/main" id="{707C004E-488E-B64F-3730-923F490E2F5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>
                  <a:off x="4952668" y="380362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894" name="Picture 893">
                  <a:extLst>
                    <a:ext uri="{FF2B5EF4-FFF2-40B4-BE49-F238E27FC236}">
                      <a16:creationId xmlns:a16="http://schemas.microsoft.com/office/drawing/2014/main" id="{60227BA5-2BCB-7666-E333-47E96D1F312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075746" y="3197740"/>
                  <a:ext cx="1433343" cy="3204511"/>
                </a:xfrm>
                <a:prstGeom prst="rect">
                  <a:avLst/>
                </a:prstGeom>
              </p:spPr>
            </p:pic>
          </p:grpSp>
          <p:grpSp>
            <p:nvGrpSpPr>
              <p:cNvPr id="882" name="Group 881">
                <a:extLst>
                  <a:ext uri="{FF2B5EF4-FFF2-40B4-BE49-F238E27FC236}">
                    <a16:creationId xmlns:a16="http://schemas.microsoft.com/office/drawing/2014/main" id="{F556C8EC-DAFB-A635-217F-8BB688431AE4}"/>
                  </a:ext>
                </a:extLst>
              </p:cNvPr>
              <p:cNvGrpSpPr/>
              <p:nvPr/>
            </p:nvGrpSpPr>
            <p:grpSpPr>
              <a:xfrm flipH="1">
                <a:off x="7242956" y="541920"/>
                <a:ext cx="3429300" cy="4957997"/>
                <a:chOff x="4171393" y="558670"/>
                <a:chExt cx="3429300" cy="4957997"/>
              </a:xfrm>
            </p:grpSpPr>
            <p:pic>
              <p:nvPicPr>
                <p:cNvPr id="883" name="Picture 882">
                  <a:extLst>
                    <a:ext uri="{FF2B5EF4-FFF2-40B4-BE49-F238E27FC236}">
                      <a16:creationId xmlns:a16="http://schemas.microsoft.com/office/drawing/2014/main" id="{7E4516F6-9AAC-1EA6-8554-23CE39EBDE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903894" y="1762725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884" name="Picture 883">
                  <a:extLst>
                    <a:ext uri="{FF2B5EF4-FFF2-40B4-BE49-F238E27FC236}">
                      <a16:creationId xmlns:a16="http://schemas.microsoft.com/office/drawing/2014/main" id="{BB00C99F-7ACF-DD80-581C-C6B913C581C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056977" y="-326914"/>
                  <a:ext cx="1433343" cy="3204511"/>
                </a:xfrm>
                <a:prstGeom prst="rect">
                  <a:avLst/>
                </a:prstGeom>
              </p:spPr>
            </p:pic>
            <p:pic>
              <p:nvPicPr>
                <p:cNvPr id="885" name="Picture 884">
                  <a:extLst>
                    <a:ext uri="{FF2B5EF4-FFF2-40B4-BE49-F238E27FC236}">
                      <a16:creationId xmlns:a16="http://schemas.microsoft.com/office/drawing/2014/main" id="{DD6E9DFD-D0F2-EF7F-E65C-C2F82B9C432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 flipV="1">
                  <a:off x="4960136" y="2363419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886" name="Picture 885">
                  <a:extLst>
                    <a:ext uri="{FF2B5EF4-FFF2-40B4-BE49-F238E27FC236}">
                      <a16:creationId xmlns:a16="http://schemas.microsoft.com/office/drawing/2014/main" id="{1462567C-A4FC-33E1-554A-90F3E3CE0AC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886495" y="2545269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887" name="Picture 886">
                  <a:extLst>
                    <a:ext uri="{FF2B5EF4-FFF2-40B4-BE49-F238E27FC236}">
                      <a16:creationId xmlns:a16="http://schemas.microsoft.com/office/drawing/2014/main" id="{04965F1C-3275-0ACE-6E14-E8475F80A3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>
                  <a:off x="4952668" y="380362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888" name="Picture 887">
                  <a:extLst>
                    <a:ext uri="{FF2B5EF4-FFF2-40B4-BE49-F238E27FC236}">
                      <a16:creationId xmlns:a16="http://schemas.microsoft.com/office/drawing/2014/main" id="{8DA1B919-C333-F684-6394-BCC45F918F8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075746" y="3197740"/>
                  <a:ext cx="1433343" cy="3204511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895" name="Group 894">
              <a:extLst>
                <a:ext uri="{FF2B5EF4-FFF2-40B4-BE49-F238E27FC236}">
                  <a16:creationId xmlns:a16="http://schemas.microsoft.com/office/drawing/2014/main" id="{4BA55581-6FE0-A0BF-3B87-F7D645427099}"/>
                </a:ext>
              </a:extLst>
            </p:cNvPr>
            <p:cNvGrpSpPr/>
            <p:nvPr userDrawn="1"/>
          </p:nvGrpSpPr>
          <p:grpSpPr>
            <a:xfrm rot="5400000">
              <a:off x="14655455" y="7058458"/>
              <a:ext cx="1773830" cy="1357413"/>
              <a:chOff x="4171393" y="541920"/>
              <a:chExt cx="6500863" cy="4974747"/>
            </a:xfrm>
          </p:grpSpPr>
          <p:grpSp>
            <p:nvGrpSpPr>
              <p:cNvPr id="896" name="Group 895">
                <a:extLst>
                  <a:ext uri="{FF2B5EF4-FFF2-40B4-BE49-F238E27FC236}">
                    <a16:creationId xmlns:a16="http://schemas.microsoft.com/office/drawing/2014/main" id="{86330C53-C455-D740-AC60-99A212601F6B}"/>
                  </a:ext>
                </a:extLst>
              </p:cNvPr>
              <p:cNvGrpSpPr/>
              <p:nvPr/>
            </p:nvGrpSpPr>
            <p:grpSpPr>
              <a:xfrm>
                <a:off x="4171393" y="558670"/>
                <a:ext cx="3429300" cy="4957997"/>
                <a:chOff x="4171393" y="558670"/>
                <a:chExt cx="3429300" cy="4957997"/>
              </a:xfrm>
            </p:grpSpPr>
            <p:pic>
              <p:nvPicPr>
                <p:cNvPr id="904" name="Picture 903">
                  <a:extLst>
                    <a:ext uri="{FF2B5EF4-FFF2-40B4-BE49-F238E27FC236}">
                      <a16:creationId xmlns:a16="http://schemas.microsoft.com/office/drawing/2014/main" id="{3D7239F9-FA13-E69A-26B5-8F4FF661FBB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903894" y="1762725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905" name="Picture 904">
                  <a:extLst>
                    <a:ext uri="{FF2B5EF4-FFF2-40B4-BE49-F238E27FC236}">
                      <a16:creationId xmlns:a16="http://schemas.microsoft.com/office/drawing/2014/main" id="{5F4F9132-5279-F2D9-CA20-331F6BF4A1F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056977" y="-326914"/>
                  <a:ext cx="1433343" cy="3204511"/>
                </a:xfrm>
                <a:prstGeom prst="rect">
                  <a:avLst/>
                </a:prstGeom>
              </p:spPr>
            </p:pic>
            <p:pic>
              <p:nvPicPr>
                <p:cNvPr id="906" name="Picture 905">
                  <a:extLst>
                    <a:ext uri="{FF2B5EF4-FFF2-40B4-BE49-F238E27FC236}">
                      <a16:creationId xmlns:a16="http://schemas.microsoft.com/office/drawing/2014/main" id="{0F8CDDF4-CB29-FD2E-702C-7A8E2A1D91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 flipV="1">
                  <a:off x="4960136" y="2363419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907" name="Picture 906">
                  <a:extLst>
                    <a:ext uri="{FF2B5EF4-FFF2-40B4-BE49-F238E27FC236}">
                      <a16:creationId xmlns:a16="http://schemas.microsoft.com/office/drawing/2014/main" id="{28D0F59E-1CC5-8A1A-9222-DD386B8E8E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886495" y="2545269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908" name="Picture 907">
                  <a:extLst>
                    <a:ext uri="{FF2B5EF4-FFF2-40B4-BE49-F238E27FC236}">
                      <a16:creationId xmlns:a16="http://schemas.microsoft.com/office/drawing/2014/main" id="{FF13654D-11C8-4843-B765-FAC7B436926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>
                  <a:off x="4952668" y="380362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909" name="Picture 908">
                  <a:extLst>
                    <a:ext uri="{FF2B5EF4-FFF2-40B4-BE49-F238E27FC236}">
                      <a16:creationId xmlns:a16="http://schemas.microsoft.com/office/drawing/2014/main" id="{BAD64DC2-5784-893A-2A4D-94198C9A5EB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075746" y="3197740"/>
                  <a:ext cx="1433343" cy="3204511"/>
                </a:xfrm>
                <a:prstGeom prst="rect">
                  <a:avLst/>
                </a:prstGeom>
              </p:spPr>
            </p:pic>
          </p:grpSp>
          <p:grpSp>
            <p:nvGrpSpPr>
              <p:cNvPr id="897" name="Group 896">
                <a:extLst>
                  <a:ext uri="{FF2B5EF4-FFF2-40B4-BE49-F238E27FC236}">
                    <a16:creationId xmlns:a16="http://schemas.microsoft.com/office/drawing/2014/main" id="{A743280B-AFCB-5EEA-462A-34A4C0F1A383}"/>
                  </a:ext>
                </a:extLst>
              </p:cNvPr>
              <p:cNvGrpSpPr/>
              <p:nvPr/>
            </p:nvGrpSpPr>
            <p:grpSpPr>
              <a:xfrm flipH="1">
                <a:off x="7242956" y="541920"/>
                <a:ext cx="3429300" cy="4957997"/>
                <a:chOff x="4171393" y="558670"/>
                <a:chExt cx="3429300" cy="4957997"/>
              </a:xfrm>
            </p:grpSpPr>
            <p:pic>
              <p:nvPicPr>
                <p:cNvPr id="898" name="Picture 897">
                  <a:extLst>
                    <a:ext uri="{FF2B5EF4-FFF2-40B4-BE49-F238E27FC236}">
                      <a16:creationId xmlns:a16="http://schemas.microsoft.com/office/drawing/2014/main" id="{856BFE54-AE79-5C45-2131-152AD8E125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903894" y="1762725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899" name="Picture 898">
                  <a:extLst>
                    <a:ext uri="{FF2B5EF4-FFF2-40B4-BE49-F238E27FC236}">
                      <a16:creationId xmlns:a16="http://schemas.microsoft.com/office/drawing/2014/main" id="{2C3FEDD9-2F85-11AB-87FD-262C107ABF2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056977" y="-326914"/>
                  <a:ext cx="1433343" cy="3204511"/>
                </a:xfrm>
                <a:prstGeom prst="rect">
                  <a:avLst/>
                </a:prstGeom>
              </p:spPr>
            </p:pic>
            <p:pic>
              <p:nvPicPr>
                <p:cNvPr id="900" name="Picture 899">
                  <a:extLst>
                    <a:ext uri="{FF2B5EF4-FFF2-40B4-BE49-F238E27FC236}">
                      <a16:creationId xmlns:a16="http://schemas.microsoft.com/office/drawing/2014/main" id="{12824563-B77C-0A5B-2B8C-C20D984459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 flipV="1">
                  <a:off x="4960136" y="2363419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901" name="Picture 900">
                  <a:extLst>
                    <a:ext uri="{FF2B5EF4-FFF2-40B4-BE49-F238E27FC236}">
                      <a16:creationId xmlns:a16="http://schemas.microsoft.com/office/drawing/2014/main" id="{9E3CB853-2C9E-9C2E-D7E8-8A2D85E2DB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886495" y="2545269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902" name="Picture 901">
                  <a:extLst>
                    <a:ext uri="{FF2B5EF4-FFF2-40B4-BE49-F238E27FC236}">
                      <a16:creationId xmlns:a16="http://schemas.microsoft.com/office/drawing/2014/main" id="{3855992B-A3AE-E43E-978D-51D012BC758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>
                  <a:off x="4952668" y="380362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903" name="Picture 902">
                  <a:extLst>
                    <a:ext uri="{FF2B5EF4-FFF2-40B4-BE49-F238E27FC236}">
                      <a16:creationId xmlns:a16="http://schemas.microsoft.com/office/drawing/2014/main" id="{59485403-FBE6-10AA-0B5E-A8DD7A1116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075746" y="3197740"/>
                  <a:ext cx="1433343" cy="3204511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910" name="Group 909">
              <a:extLst>
                <a:ext uri="{FF2B5EF4-FFF2-40B4-BE49-F238E27FC236}">
                  <a16:creationId xmlns:a16="http://schemas.microsoft.com/office/drawing/2014/main" id="{CD08C109-C4DF-3CFD-51CC-6E1C7C86319B}"/>
                </a:ext>
              </a:extLst>
            </p:cNvPr>
            <p:cNvGrpSpPr/>
            <p:nvPr userDrawn="1"/>
          </p:nvGrpSpPr>
          <p:grpSpPr>
            <a:xfrm rot="5400000">
              <a:off x="13346158" y="7043859"/>
              <a:ext cx="1773830" cy="1357413"/>
              <a:chOff x="4171393" y="541920"/>
              <a:chExt cx="6500863" cy="4974747"/>
            </a:xfrm>
          </p:grpSpPr>
          <p:grpSp>
            <p:nvGrpSpPr>
              <p:cNvPr id="911" name="Group 910">
                <a:extLst>
                  <a:ext uri="{FF2B5EF4-FFF2-40B4-BE49-F238E27FC236}">
                    <a16:creationId xmlns:a16="http://schemas.microsoft.com/office/drawing/2014/main" id="{9F6C5CED-519D-188D-623D-54F39C83B0D2}"/>
                  </a:ext>
                </a:extLst>
              </p:cNvPr>
              <p:cNvGrpSpPr/>
              <p:nvPr/>
            </p:nvGrpSpPr>
            <p:grpSpPr>
              <a:xfrm>
                <a:off x="4171393" y="558670"/>
                <a:ext cx="3429300" cy="4957997"/>
                <a:chOff x="4171393" y="558670"/>
                <a:chExt cx="3429300" cy="4957997"/>
              </a:xfrm>
            </p:grpSpPr>
            <p:pic>
              <p:nvPicPr>
                <p:cNvPr id="919" name="Picture 918">
                  <a:extLst>
                    <a:ext uri="{FF2B5EF4-FFF2-40B4-BE49-F238E27FC236}">
                      <a16:creationId xmlns:a16="http://schemas.microsoft.com/office/drawing/2014/main" id="{EE2B38B2-DAE3-64C0-2C2F-16619AAD074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903894" y="1762725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920" name="Picture 919">
                  <a:extLst>
                    <a:ext uri="{FF2B5EF4-FFF2-40B4-BE49-F238E27FC236}">
                      <a16:creationId xmlns:a16="http://schemas.microsoft.com/office/drawing/2014/main" id="{BF7903F7-BB02-F19A-9AD0-F39759E6C9F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056977" y="-326914"/>
                  <a:ext cx="1433343" cy="3204511"/>
                </a:xfrm>
                <a:prstGeom prst="rect">
                  <a:avLst/>
                </a:prstGeom>
              </p:spPr>
            </p:pic>
            <p:pic>
              <p:nvPicPr>
                <p:cNvPr id="921" name="Picture 920">
                  <a:extLst>
                    <a:ext uri="{FF2B5EF4-FFF2-40B4-BE49-F238E27FC236}">
                      <a16:creationId xmlns:a16="http://schemas.microsoft.com/office/drawing/2014/main" id="{049BA497-2973-E6B9-DE81-F6022B16C25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 flipV="1">
                  <a:off x="4960136" y="2363419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922" name="Picture 921">
                  <a:extLst>
                    <a:ext uri="{FF2B5EF4-FFF2-40B4-BE49-F238E27FC236}">
                      <a16:creationId xmlns:a16="http://schemas.microsoft.com/office/drawing/2014/main" id="{EB5B6E49-9861-A409-3323-47FB9DE1863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886495" y="2545269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923" name="Picture 922">
                  <a:extLst>
                    <a:ext uri="{FF2B5EF4-FFF2-40B4-BE49-F238E27FC236}">
                      <a16:creationId xmlns:a16="http://schemas.microsoft.com/office/drawing/2014/main" id="{066C7221-9FA9-E2B9-6C00-AC682AE76F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>
                  <a:off x="4952668" y="380362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924" name="Picture 923">
                  <a:extLst>
                    <a:ext uri="{FF2B5EF4-FFF2-40B4-BE49-F238E27FC236}">
                      <a16:creationId xmlns:a16="http://schemas.microsoft.com/office/drawing/2014/main" id="{C4377C60-5B36-3A9C-0C71-B7FE556921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075746" y="3197740"/>
                  <a:ext cx="1433343" cy="3204511"/>
                </a:xfrm>
                <a:prstGeom prst="rect">
                  <a:avLst/>
                </a:prstGeom>
              </p:spPr>
            </p:pic>
          </p:grpSp>
          <p:grpSp>
            <p:nvGrpSpPr>
              <p:cNvPr id="912" name="Group 911">
                <a:extLst>
                  <a:ext uri="{FF2B5EF4-FFF2-40B4-BE49-F238E27FC236}">
                    <a16:creationId xmlns:a16="http://schemas.microsoft.com/office/drawing/2014/main" id="{746026BE-05DE-6725-F279-0A403C47EFE2}"/>
                  </a:ext>
                </a:extLst>
              </p:cNvPr>
              <p:cNvGrpSpPr/>
              <p:nvPr/>
            </p:nvGrpSpPr>
            <p:grpSpPr>
              <a:xfrm flipH="1">
                <a:off x="7242956" y="541920"/>
                <a:ext cx="3429300" cy="4957997"/>
                <a:chOff x="4171393" y="558670"/>
                <a:chExt cx="3429300" cy="4957997"/>
              </a:xfrm>
            </p:grpSpPr>
            <p:pic>
              <p:nvPicPr>
                <p:cNvPr id="913" name="Picture 912">
                  <a:extLst>
                    <a:ext uri="{FF2B5EF4-FFF2-40B4-BE49-F238E27FC236}">
                      <a16:creationId xmlns:a16="http://schemas.microsoft.com/office/drawing/2014/main" id="{6E367367-B6D7-1F5B-4D2E-1DDCB6C78C8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903894" y="1762725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914" name="Picture 913">
                  <a:extLst>
                    <a:ext uri="{FF2B5EF4-FFF2-40B4-BE49-F238E27FC236}">
                      <a16:creationId xmlns:a16="http://schemas.microsoft.com/office/drawing/2014/main" id="{838FF800-4FD2-EB83-86DC-91407E0C9F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056977" y="-326914"/>
                  <a:ext cx="1433343" cy="3204511"/>
                </a:xfrm>
                <a:prstGeom prst="rect">
                  <a:avLst/>
                </a:prstGeom>
              </p:spPr>
            </p:pic>
            <p:pic>
              <p:nvPicPr>
                <p:cNvPr id="915" name="Picture 914">
                  <a:extLst>
                    <a:ext uri="{FF2B5EF4-FFF2-40B4-BE49-F238E27FC236}">
                      <a16:creationId xmlns:a16="http://schemas.microsoft.com/office/drawing/2014/main" id="{E2575DA1-5C21-2935-BC89-3715B645678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 flipV="1">
                  <a:off x="4960136" y="2363419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916" name="Picture 915">
                  <a:extLst>
                    <a:ext uri="{FF2B5EF4-FFF2-40B4-BE49-F238E27FC236}">
                      <a16:creationId xmlns:a16="http://schemas.microsoft.com/office/drawing/2014/main" id="{FDE50258-48D8-46E3-37BF-80C5480BA4D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886495" y="2545269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917" name="Picture 916">
                  <a:extLst>
                    <a:ext uri="{FF2B5EF4-FFF2-40B4-BE49-F238E27FC236}">
                      <a16:creationId xmlns:a16="http://schemas.microsoft.com/office/drawing/2014/main" id="{FD1BADF7-6590-3D67-02F2-4EFF3F5CEAE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>
                  <a:off x="4952668" y="380362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918" name="Picture 917">
                  <a:extLst>
                    <a:ext uri="{FF2B5EF4-FFF2-40B4-BE49-F238E27FC236}">
                      <a16:creationId xmlns:a16="http://schemas.microsoft.com/office/drawing/2014/main" id="{588EAE51-D889-E4F4-527A-9C853738560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075746" y="3197740"/>
                  <a:ext cx="1433343" cy="3204511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925" name="Group 924">
              <a:extLst>
                <a:ext uri="{FF2B5EF4-FFF2-40B4-BE49-F238E27FC236}">
                  <a16:creationId xmlns:a16="http://schemas.microsoft.com/office/drawing/2014/main" id="{1F74342B-85B7-C100-2343-7C08BE2425D9}"/>
                </a:ext>
              </a:extLst>
            </p:cNvPr>
            <p:cNvGrpSpPr/>
            <p:nvPr userDrawn="1"/>
          </p:nvGrpSpPr>
          <p:grpSpPr>
            <a:xfrm rot="5400000">
              <a:off x="12036861" y="7035308"/>
              <a:ext cx="1773830" cy="1357413"/>
              <a:chOff x="4171393" y="541920"/>
              <a:chExt cx="6500863" cy="4974747"/>
            </a:xfrm>
          </p:grpSpPr>
          <p:grpSp>
            <p:nvGrpSpPr>
              <p:cNvPr id="926" name="Group 925">
                <a:extLst>
                  <a:ext uri="{FF2B5EF4-FFF2-40B4-BE49-F238E27FC236}">
                    <a16:creationId xmlns:a16="http://schemas.microsoft.com/office/drawing/2014/main" id="{0D33C659-E5D8-A935-084A-15C8BBD2DAA9}"/>
                  </a:ext>
                </a:extLst>
              </p:cNvPr>
              <p:cNvGrpSpPr/>
              <p:nvPr/>
            </p:nvGrpSpPr>
            <p:grpSpPr>
              <a:xfrm>
                <a:off x="4171393" y="558670"/>
                <a:ext cx="3429300" cy="4957997"/>
                <a:chOff x="4171393" y="558670"/>
                <a:chExt cx="3429300" cy="4957997"/>
              </a:xfrm>
            </p:grpSpPr>
            <p:pic>
              <p:nvPicPr>
                <p:cNvPr id="934" name="Picture 933">
                  <a:extLst>
                    <a:ext uri="{FF2B5EF4-FFF2-40B4-BE49-F238E27FC236}">
                      <a16:creationId xmlns:a16="http://schemas.microsoft.com/office/drawing/2014/main" id="{E967B95B-F3D8-4EBB-A830-0A0943FD16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903894" y="1762725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935" name="Picture 934">
                  <a:extLst>
                    <a:ext uri="{FF2B5EF4-FFF2-40B4-BE49-F238E27FC236}">
                      <a16:creationId xmlns:a16="http://schemas.microsoft.com/office/drawing/2014/main" id="{D997AA13-3898-110F-AF86-5A793D8D72F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056977" y="-326914"/>
                  <a:ext cx="1433343" cy="3204511"/>
                </a:xfrm>
                <a:prstGeom prst="rect">
                  <a:avLst/>
                </a:prstGeom>
              </p:spPr>
            </p:pic>
            <p:pic>
              <p:nvPicPr>
                <p:cNvPr id="936" name="Picture 935">
                  <a:extLst>
                    <a:ext uri="{FF2B5EF4-FFF2-40B4-BE49-F238E27FC236}">
                      <a16:creationId xmlns:a16="http://schemas.microsoft.com/office/drawing/2014/main" id="{FC1BD50E-F844-FCF8-ABDD-914026C695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 flipV="1">
                  <a:off x="4960136" y="2363419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937" name="Picture 936">
                  <a:extLst>
                    <a:ext uri="{FF2B5EF4-FFF2-40B4-BE49-F238E27FC236}">
                      <a16:creationId xmlns:a16="http://schemas.microsoft.com/office/drawing/2014/main" id="{55566632-CBB6-54FA-0199-5AF86C1E8A1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886495" y="2545269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938" name="Picture 937">
                  <a:extLst>
                    <a:ext uri="{FF2B5EF4-FFF2-40B4-BE49-F238E27FC236}">
                      <a16:creationId xmlns:a16="http://schemas.microsoft.com/office/drawing/2014/main" id="{1749D898-901D-0C3B-FE09-323173E4F5D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>
                  <a:off x="4952668" y="380362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939" name="Picture 938">
                  <a:extLst>
                    <a:ext uri="{FF2B5EF4-FFF2-40B4-BE49-F238E27FC236}">
                      <a16:creationId xmlns:a16="http://schemas.microsoft.com/office/drawing/2014/main" id="{D4CDE23A-626B-CD13-476B-968FF337EC8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075746" y="3197740"/>
                  <a:ext cx="1433343" cy="3204511"/>
                </a:xfrm>
                <a:prstGeom prst="rect">
                  <a:avLst/>
                </a:prstGeom>
              </p:spPr>
            </p:pic>
          </p:grpSp>
          <p:grpSp>
            <p:nvGrpSpPr>
              <p:cNvPr id="927" name="Group 926">
                <a:extLst>
                  <a:ext uri="{FF2B5EF4-FFF2-40B4-BE49-F238E27FC236}">
                    <a16:creationId xmlns:a16="http://schemas.microsoft.com/office/drawing/2014/main" id="{CA461645-823B-D662-5D5A-8EF757A725E0}"/>
                  </a:ext>
                </a:extLst>
              </p:cNvPr>
              <p:cNvGrpSpPr/>
              <p:nvPr/>
            </p:nvGrpSpPr>
            <p:grpSpPr>
              <a:xfrm flipH="1">
                <a:off x="7242956" y="541920"/>
                <a:ext cx="3429300" cy="4957997"/>
                <a:chOff x="4171393" y="558670"/>
                <a:chExt cx="3429300" cy="4957997"/>
              </a:xfrm>
            </p:grpSpPr>
            <p:pic>
              <p:nvPicPr>
                <p:cNvPr id="928" name="Picture 927">
                  <a:extLst>
                    <a:ext uri="{FF2B5EF4-FFF2-40B4-BE49-F238E27FC236}">
                      <a16:creationId xmlns:a16="http://schemas.microsoft.com/office/drawing/2014/main" id="{A1D09198-41B8-DC75-AA8F-39129DBE82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903894" y="1762725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929" name="Picture 928">
                  <a:extLst>
                    <a:ext uri="{FF2B5EF4-FFF2-40B4-BE49-F238E27FC236}">
                      <a16:creationId xmlns:a16="http://schemas.microsoft.com/office/drawing/2014/main" id="{0BA9DD66-E265-D2A7-5783-4E968750B96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056977" y="-326914"/>
                  <a:ext cx="1433343" cy="3204511"/>
                </a:xfrm>
                <a:prstGeom prst="rect">
                  <a:avLst/>
                </a:prstGeom>
              </p:spPr>
            </p:pic>
            <p:pic>
              <p:nvPicPr>
                <p:cNvPr id="930" name="Picture 929">
                  <a:extLst>
                    <a:ext uri="{FF2B5EF4-FFF2-40B4-BE49-F238E27FC236}">
                      <a16:creationId xmlns:a16="http://schemas.microsoft.com/office/drawing/2014/main" id="{DAF42BF3-35BF-428C-BE8A-0D4D2D8A93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 flipV="1">
                  <a:off x="4960136" y="2363419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931" name="Picture 930">
                  <a:extLst>
                    <a:ext uri="{FF2B5EF4-FFF2-40B4-BE49-F238E27FC236}">
                      <a16:creationId xmlns:a16="http://schemas.microsoft.com/office/drawing/2014/main" id="{E76A82B6-0330-44C8-5CF7-4C1CF67233C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886495" y="2545269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932" name="Picture 931">
                  <a:extLst>
                    <a:ext uri="{FF2B5EF4-FFF2-40B4-BE49-F238E27FC236}">
                      <a16:creationId xmlns:a16="http://schemas.microsoft.com/office/drawing/2014/main" id="{324D23BF-6CAB-C8F7-7CCA-65DED29F3A9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>
                  <a:off x="4952668" y="380362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933" name="Picture 932">
                  <a:extLst>
                    <a:ext uri="{FF2B5EF4-FFF2-40B4-BE49-F238E27FC236}">
                      <a16:creationId xmlns:a16="http://schemas.microsoft.com/office/drawing/2014/main" id="{FE61E993-D52D-C941-55F8-E9DFAE0056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075746" y="3197740"/>
                  <a:ext cx="1433343" cy="3204511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940" name="Group 939">
              <a:extLst>
                <a:ext uri="{FF2B5EF4-FFF2-40B4-BE49-F238E27FC236}">
                  <a16:creationId xmlns:a16="http://schemas.microsoft.com/office/drawing/2014/main" id="{89BD1247-FFFA-4918-87BE-6419C93FB0E6}"/>
                </a:ext>
              </a:extLst>
            </p:cNvPr>
            <p:cNvGrpSpPr/>
            <p:nvPr userDrawn="1"/>
          </p:nvGrpSpPr>
          <p:grpSpPr>
            <a:xfrm rot="5400000">
              <a:off x="15972862" y="8789370"/>
              <a:ext cx="1773830" cy="1357413"/>
              <a:chOff x="4171393" y="541920"/>
              <a:chExt cx="6500863" cy="4974747"/>
            </a:xfrm>
          </p:grpSpPr>
          <p:grpSp>
            <p:nvGrpSpPr>
              <p:cNvPr id="941" name="Group 940">
                <a:extLst>
                  <a:ext uri="{FF2B5EF4-FFF2-40B4-BE49-F238E27FC236}">
                    <a16:creationId xmlns:a16="http://schemas.microsoft.com/office/drawing/2014/main" id="{6F8EA3F2-638E-F63F-F0F2-AFAE6D3A7846}"/>
                  </a:ext>
                </a:extLst>
              </p:cNvPr>
              <p:cNvGrpSpPr/>
              <p:nvPr/>
            </p:nvGrpSpPr>
            <p:grpSpPr>
              <a:xfrm>
                <a:off x="4171393" y="558670"/>
                <a:ext cx="3429300" cy="4957997"/>
                <a:chOff x="4171393" y="558670"/>
                <a:chExt cx="3429300" cy="4957997"/>
              </a:xfrm>
            </p:grpSpPr>
            <p:pic>
              <p:nvPicPr>
                <p:cNvPr id="949" name="Picture 948">
                  <a:extLst>
                    <a:ext uri="{FF2B5EF4-FFF2-40B4-BE49-F238E27FC236}">
                      <a16:creationId xmlns:a16="http://schemas.microsoft.com/office/drawing/2014/main" id="{074A986B-BAEA-7354-9EF9-F608E58330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903894" y="1762725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950" name="Picture 949">
                  <a:extLst>
                    <a:ext uri="{FF2B5EF4-FFF2-40B4-BE49-F238E27FC236}">
                      <a16:creationId xmlns:a16="http://schemas.microsoft.com/office/drawing/2014/main" id="{D08C0FBF-5FE3-B8DA-A590-A859F7760BF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056977" y="-326914"/>
                  <a:ext cx="1433343" cy="3204511"/>
                </a:xfrm>
                <a:prstGeom prst="rect">
                  <a:avLst/>
                </a:prstGeom>
              </p:spPr>
            </p:pic>
            <p:pic>
              <p:nvPicPr>
                <p:cNvPr id="951" name="Picture 950">
                  <a:extLst>
                    <a:ext uri="{FF2B5EF4-FFF2-40B4-BE49-F238E27FC236}">
                      <a16:creationId xmlns:a16="http://schemas.microsoft.com/office/drawing/2014/main" id="{D9D889D0-2962-CA9C-24C4-6A33BB99212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 flipV="1">
                  <a:off x="4960136" y="2363419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952" name="Picture 951">
                  <a:extLst>
                    <a:ext uri="{FF2B5EF4-FFF2-40B4-BE49-F238E27FC236}">
                      <a16:creationId xmlns:a16="http://schemas.microsoft.com/office/drawing/2014/main" id="{6AA6C406-EF8D-5FD2-6E06-E905F56DFA6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886495" y="2545269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953" name="Picture 952">
                  <a:extLst>
                    <a:ext uri="{FF2B5EF4-FFF2-40B4-BE49-F238E27FC236}">
                      <a16:creationId xmlns:a16="http://schemas.microsoft.com/office/drawing/2014/main" id="{6F57BC70-D481-BE76-5C1A-01868FDCB25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>
                  <a:off x="4952668" y="380362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954" name="Picture 953">
                  <a:extLst>
                    <a:ext uri="{FF2B5EF4-FFF2-40B4-BE49-F238E27FC236}">
                      <a16:creationId xmlns:a16="http://schemas.microsoft.com/office/drawing/2014/main" id="{4E5832D5-2AFF-A753-F4B3-014288D922F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075746" y="3197740"/>
                  <a:ext cx="1433343" cy="3204511"/>
                </a:xfrm>
                <a:prstGeom prst="rect">
                  <a:avLst/>
                </a:prstGeom>
              </p:spPr>
            </p:pic>
          </p:grpSp>
          <p:grpSp>
            <p:nvGrpSpPr>
              <p:cNvPr id="942" name="Group 941">
                <a:extLst>
                  <a:ext uri="{FF2B5EF4-FFF2-40B4-BE49-F238E27FC236}">
                    <a16:creationId xmlns:a16="http://schemas.microsoft.com/office/drawing/2014/main" id="{EE901EB2-4769-75F9-E27B-1403D98D3C01}"/>
                  </a:ext>
                </a:extLst>
              </p:cNvPr>
              <p:cNvGrpSpPr/>
              <p:nvPr/>
            </p:nvGrpSpPr>
            <p:grpSpPr>
              <a:xfrm flipH="1">
                <a:off x="7242956" y="541920"/>
                <a:ext cx="3429300" cy="4957997"/>
                <a:chOff x="4171393" y="558670"/>
                <a:chExt cx="3429300" cy="4957997"/>
              </a:xfrm>
            </p:grpSpPr>
            <p:pic>
              <p:nvPicPr>
                <p:cNvPr id="943" name="Picture 942">
                  <a:extLst>
                    <a:ext uri="{FF2B5EF4-FFF2-40B4-BE49-F238E27FC236}">
                      <a16:creationId xmlns:a16="http://schemas.microsoft.com/office/drawing/2014/main" id="{006B2D15-772D-104B-1C7D-9E942A6665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903894" y="1762725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944" name="Picture 943">
                  <a:extLst>
                    <a:ext uri="{FF2B5EF4-FFF2-40B4-BE49-F238E27FC236}">
                      <a16:creationId xmlns:a16="http://schemas.microsoft.com/office/drawing/2014/main" id="{CB9EADC0-D730-C05C-424F-6BFBF0AC2BE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056977" y="-326914"/>
                  <a:ext cx="1433343" cy="3204511"/>
                </a:xfrm>
                <a:prstGeom prst="rect">
                  <a:avLst/>
                </a:prstGeom>
              </p:spPr>
            </p:pic>
            <p:pic>
              <p:nvPicPr>
                <p:cNvPr id="945" name="Picture 944">
                  <a:extLst>
                    <a:ext uri="{FF2B5EF4-FFF2-40B4-BE49-F238E27FC236}">
                      <a16:creationId xmlns:a16="http://schemas.microsoft.com/office/drawing/2014/main" id="{89279248-5CC0-F822-B31A-D0FDC067A7A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 flipV="1">
                  <a:off x="4960136" y="2363419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946" name="Picture 945">
                  <a:extLst>
                    <a:ext uri="{FF2B5EF4-FFF2-40B4-BE49-F238E27FC236}">
                      <a16:creationId xmlns:a16="http://schemas.microsoft.com/office/drawing/2014/main" id="{B3B470E1-CEA6-F31D-14C5-0B55DE5DF1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886495" y="2545269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947" name="Picture 946">
                  <a:extLst>
                    <a:ext uri="{FF2B5EF4-FFF2-40B4-BE49-F238E27FC236}">
                      <a16:creationId xmlns:a16="http://schemas.microsoft.com/office/drawing/2014/main" id="{7E283F02-CD92-B7FF-4808-B812AEA3A9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>
                  <a:off x="4952668" y="380362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948" name="Picture 947">
                  <a:extLst>
                    <a:ext uri="{FF2B5EF4-FFF2-40B4-BE49-F238E27FC236}">
                      <a16:creationId xmlns:a16="http://schemas.microsoft.com/office/drawing/2014/main" id="{C2AE0AE6-39AA-29A2-A62A-9362FD441F9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075746" y="3197740"/>
                  <a:ext cx="1433343" cy="3204511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955" name="Group 954">
              <a:extLst>
                <a:ext uri="{FF2B5EF4-FFF2-40B4-BE49-F238E27FC236}">
                  <a16:creationId xmlns:a16="http://schemas.microsoft.com/office/drawing/2014/main" id="{D2493BED-D6FC-9F35-647A-C9D78EBB3CFE}"/>
                </a:ext>
              </a:extLst>
            </p:cNvPr>
            <p:cNvGrpSpPr/>
            <p:nvPr userDrawn="1"/>
          </p:nvGrpSpPr>
          <p:grpSpPr>
            <a:xfrm rot="5400000">
              <a:off x="14663565" y="8781962"/>
              <a:ext cx="1773830" cy="1357413"/>
              <a:chOff x="4171393" y="541920"/>
              <a:chExt cx="6500863" cy="4974747"/>
            </a:xfrm>
          </p:grpSpPr>
          <p:grpSp>
            <p:nvGrpSpPr>
              <p:cNvPr id="956" name="Group 955">
                <a:extLst>
                  <a:ext uri="{FF2B5EF4-FFF2-40B4-BE49-F238E27FC236}">
                    <a16:creationId xmlns:a16="http://schemas.microsoft.com/office/drawing/2014/main" id="{083AB24E-13E6-FA00-32B9-498B33FE1C9C}"/>
                  </a:ext>
                </a:extLst>
              </p:cNvPr>
              <p:cNvGrpSpPr/>
              <p:nvPr/>
            </p:nvGrpSpPr>
            <p:grpSpPr>
              <a:xfrm>
                <a:off x="4171393" y="558670"/>
                <a:ext cx="3429300" cy="4957997"/>
                <a:chOff x="4171393" y="558670"/>
                <a:chExt cx="3429300" cy="4957997"/>
              </a:xfrm>
            </p:grpSpPr>
            <p:pic>
              <p:nvPicPr>
                <p:cNvPr id="964" name="Picture 963">
                  <a:extLst>
                    <a:ext uri="{FF2B5EF4-FFF2-40B4-BE49-F238E27FC236}">
                      <a16:creationId xmlns:a16="http://schemas.microsoft.com/office/drawing/2014/main" id="{1B2CBC74-2983-78A0-7603-AC6FCF253D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903894" y="1762725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965" name="Picture 964">
                  <a:extLst>
                    <a:ext uri="{FF2B5EF4-FFF2-40B4-BE49-F238E27FC236}">
                      <a16:creationId xmlns:a16="http://schemas.microsoft.com/office/drawing/2014/main" id="{B9E5E554-4444-E9F4-036E-76E9A44840D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056977" y="-326914"/>
                  <a:ext cx="1433343" cy="3204511"/>
                </a:xfrm>
                <a:prstGeom prst="rect">
                  <a:avLst/>
                </a:prstGeom>
              </p:spPr>
            </p:pic>
            <p:pic>
              <p:nvPicPr>
                <p:cNvPr id="966" name="Picture 965">
                  <a:extLst>
                    <a:ext uri="{FF2B5EF4-FFF2-40B4-BE49-F238E27FC236}">
                      <a16:creationId xmlns:a16="http://schemas.microsoft.com/office/drawing/2014/main" id="{740732ED-4254-F9B2-515B-4D7A594D5CB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 flipV="1">
                  <a:off x="4960136" y="2363419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967" name="Picture 966">
                  <a:extLst>
                    <a:ext uri="{FF2B5EF4-FFF2-40B4-BE49-F238E27FC236}">
                      <a16:creationId xmlns:a16="http://schemas.microsoft.com/office/drawing/2014/main" id="{CF19FA40-D1D6-FF6E-321E-6F227EAF9D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886495" y="2545269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968" name="Picture 967">
                  <a:extLst>
                    <a:ext uri="{FF2B5EF4-FFF2-40B4-BE49-F238E27FC236}">
                      <a16:creationId xmlns:a16="http://schemas.microsoft.com/office/drawing/2014/main" id="{B96EB1A8-5F76-AD9C-CC3B-0B06ED733A5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>
                  <a:off x="4952668" y="380362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969" name="Picture 968">
                  <a:extLst>
                    <a:ext uri="{FF2B5EF4-FFF2-40B4-BE49-F238E27FC236}">
                      <a16:creationId xmlns:a16="http://schemas.microsoft.com/office/drawing/2014/main" id="{839780D0-69C9-898E-1C1D-D71B6895427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075746" y="3197740"/>
                  <a:ext cx="1433343" cy="3204511"/>
                </a:xfrm>
                <a:prstGeom prst="rect">
                  <a:avLst/>
                </a:prstGeom>
              </p:spPr>
            </p:pic>
          </p:grpSp>
          <p:grpSp>
            <p:nvGrpSpPr>
              <p:cNvPr id="957" name="Group 956">
                <a:extLst>
                  <a:ext uri="{FF2B5EF4-FFF2-40B4-BE49-F238E27FC236}">
                    <a16:creationId xmlns:a16="http://schemas.microsoft.com/office/drawing/2014/main" id="{B5B38925-041D-E1A9-D1DA-2FB726E2074A}"/>
                  </a:ext>
                </a:extLst>
              </p:cNvPr>
              <p:cNvGrpSpPr/>
              <p:nvPr/>
            </p:nvGrpSpPr>
            <p:grpSpPr>
              <a:xfrm flipH="1">
                <a:off x="7242956" y="541920"/>
                <a:ext cx="3429300" cy="4957997"/>
                <a:chOff x="4171393" y="558670"/>
                <a:chExt cx="3429300" cy="4957997"/>
              </a:xfrm>
            </p:grpSpPr>
            <p:pic>
              <p:nvPicPr>
                <p:cNvPr id="958" name="Picture 957">
                  <a:extLst>
                    <a:ext uri="{FF2B5EF4-FFF2-40B4-BE49-F238E27FC236}">
                      <a16:creationId xmlns:a16="http://schemas.microsoft.com/office/drawing/2014/main" id="{9E0338FB-E894-2E46-B370-E10B9DFEB3B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903894" y="1762725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959" name="Picture 958">
                  <a:extLst>
                    <a:ext uri="{FF2B5EF4-FFF2-40B4-BE49-F238E27FC236}">
                      <a16:creationId xmlns:a16="http://schemas.microsoft.com/office/drawing/2014/main" id="{CE1991AC-606B-123F-137D-F8AE2B95D2A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056977" y="-326914"/>
                  <a:ext cx="1433343" cy="3204511"/>
                </a:xfrm>
                <a:prstGeom prst="rect">
                  <a:avLst/>
                </a:prstGeom>
              </p:spPr>
            </p:pic>
            <p:pic>
              <p:nvPicPr>
                <p:cNvPr id="960" name="Picture 959">
                  <a:extLst>
                    <a:ext uri="{FF2B5EF4-FFF2-40B4-BE49-F238E27FC236}">
                      <a16:creationId xmlns:a16="http://schemas.microsoft.com/office/drawing/2014/main" id="{03AF54AF-A0C9-EE1A-FECB-1161F669B12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 flipV="1">
                  <a:off x="4960136" y="2363419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961" name="Picture 960">
                  <a:extLst>
                    <a:ext uri="{FF2B5EF4-FFF2-40B4-BE49-F238E27FC236}">
                      <a16:creationId xmlns:a16="http://schemas.microsoft.com/office/drawing/2014/main" id="{CD7931B8-8B00-91F6-D862-656C063E42C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886495" y="2545269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962" name="Picture 961">
                  <a:extLst>
                    <a:ext uri="{FF2B5EF4-FFF2-40B4-BE49-F238E27FC236}">
                      <a16:creationId xmlns:a16="http://schemas.microsoft.com/office/drawing/2014/main" id="{745DFCFB-B2A0-9D72-3474-D3D39746266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>
                  <a:off x="4952668" y="380362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963" name="Picture 962">
                  <a:extLst>
                    <a:ext uri="{FF2B5EF4-FFF2-40B4-BE49-F238E27FC236}">
                      <a16:creationId xmlns:a16="http://schemas.microsoft.com/office/drawing/2014/main" id="{D5CC0D0C-26F5-6691-92C3-AEBD5432B83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075746" y="3197740"/>
                  <a:ext cx="1433343" cy="3204511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970" name="Group 969">
              <a:extLst>
                <a:ext uri="{FF2B5EF4-FFF2-40B4-BE49-F238E27FC236}">
                  <a16:creationId xmlns:a16="http://schemas.microsoft.com/office/drawing/2014/main" id="{26FC7C51-81DB-8F2D-4162-6380175FBD6B}"/>
                </a:ext>
              </a:extLst>
            </p:cNvPr>
            <p:cNvGrpSpPr/>
            <p:nvPr userDrawn="1"/>
          </p:nvGrpSpPr>
          <p:grpSpPr>
            <a:xfrm rot="5400000">
              <a:off x="13354268" y="8767363"/>
              <a:ext cx="1773830" cy="1357413"/>
              <a:chOff x="4171393" y="541920"/>
              <a:chExt cx="6500863" cy="4974747"/>
            </a:xfrm>
          </p:grpSpPr>
          <p:grpSp>
            <p:nvGrpSpPr>
              <p:cNvPr id="971" name="Group 970">
                <a:extLst>
                  <a:ext uri="{FF2B5EF4-FFF2-40B4-BE49-F238E27FC236}">
                    <a16:creationId xmlns:a16="http://schemas.microsoft.com/office/drawing/2014/main" id="{64CA4114-DD78-9861-9372-4BF36612D25C}"/>
                  </a:ext>
                </a:extLst>
              </p:cNvPr>
              <p:cNvGrpSpPr/>
              <p:nvPr/>
            </p:nvGrpSpPr>
            <p:grpSpPr>
              <a:xfrm>
                <a:off x="4171393" y="558670"/>
                <a:ext cx="3429300" cy="4957997"/>
                <a:chOff x="4171393" y="558670"/>
                <a:chExt cx="3429300" cy="4957997"/>
              </a:xfrm>
            </p:grpSpPr>
            <p:pic>
              <p:nvPicPr>
                <p:cNvPr id="979" name="Picture 978">
                  <a:extLst>
                    <a:ext uri="{FF2B5EF4-FFF2-40B4-BE49-F238E27FC236}">
                      <a16:creationId xmlns:a16="http://schemas.microsoft.com/office/drawing/2014/main" id="{159B7F6A-7F3E-ECCE-DAA3-67430A05C7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903894" y="1762725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980" name="Picture 979">
                  <a:extLst>
                    <a:ext uri="{FF2B5EF4-FFF2-40B4-BE49-F238E27FC236}">
                      <a16:creationId xmlns:a16="http://schemas.microsoft.com/office/drawing/2014/main" id="{AF97BB3F-CE0D-8F24-D717-959BF81F682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056977" y="-326914"/>
                  <a:ext cx="1433343" cy="3204511"/>
                </a:xfrm>
                <a:prstGeom prst="rect">
                  <a:avLst/>
                </a:prstGeom>
              </p:spPr>
            </p:pic>
            <p:pic>
              <p:nvPicPr>
                <p:cNvPr id="981" name="Picture 980">
                  <a:extLst>
                    <a:ext uri="{FF2B5EF4-FFF2-40B4-BE49-F238E27FC236}">
                      <a16:creationId xmlns:a16="http://schemas.microsoft.com/office/drawing/2014/main" id="{D8AD2D6C-026F-DDEA-AE47-5F4FB8DF406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 flipV="1">
                  <a:off x="4960136" y="2363419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982" name="Picture 981">
                  <a:extLst>
                    <a:ext uri="{FF2B5EF4-FFF2-40B4-BE49-F238E27FC236}">
                      <a16:creationId xmlns:a16="http://schemas.microsoft.com/office/drawing/2014/main" id="{E45067E8-1388-B0E3-06E3-70E52B9AEDE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886495" y="2545269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983" name="Picture 982">
                  <a:extLst>
                    <a:ext uri="{FF2B5EF4-FFF2-40B4-BE49-F238E27FC236}">
                      <a16:creationId xmlns:a16="http://schemas.microsoft.com/office/drawing/2014/main" id="{43DD3B46-F63E-E48D-5980-9F3D48DF03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>
                  <a:off x="4952668" y="380362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984" name="Picture 983">
                  <a:extLst>
                    <a:ext uri="{FF2B5EF4-FFF2-40B4-BE49-F238E27FC236}">
                      <a16:creationId xmlns:a16="http://schemas.microsoft.com/office/drawing/2014/main" id="{0EDB7A44-FA77-8664-9D5B-0AD6EB32F4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075746" y="3197740"/>
                  <a:ext cx="1433343" cy="3204511"/>
                </a:xfrm>
                <a:prstGeom prst="rect">
                  <a:avLst/>
                </a:prstGeom>
              </p:spPr>
            </p:pic>
          </p:grpSp>
          <p:grpSp>
            <p:nvGrpSpPr>
              <p:cNvPr id="972" name="Group 971">
                <a:extLst>
                  <a:ext uri="{FF2B5EF4-FFF2-40B4-BE49-F238E27FC236}">
                    <a16:creationId xmlns:a16="http://schemas.microsoft.com/office/drawing/2014/main" id="{9B5E489C-4E9A-C8FF-1CF8-BB6973F25BA6}"/>
                  </a:ext>
                </a:extLst>
              </p:cNvPr>
              <p:cNvGrpSpPr/>
              <p:nvPr/>
            </p:nvGrpSpPr>
            <p:grpSpPr>
              <a:xfrm flipH="1">
                <a:off x="7242956" y="541920"/>
                <a:ext cx="3429300" cy="4957997"/>
                <a:chOff x="4171393" y="558670"/>
                <a:chExt cx="3429300" cy="4957997"/>
              </a:xfrm>
            </p:grpSpPr>
            <p:pic>
              <p:nvPicPr>
                <p:cNvPr id="973" name="Picture 972">
                  <a:extLst>
                    <a:ext uri="{FF2B5EF4-FFF2-40B4-BE49-F238E27FC236}">
                      <a16:creationId xmlns:a16="http://schemas.microsoft.com/office/drawing/2014/main" id="{EB2CC929-806D-0371-E79D-94F373551FA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903894" y="1762725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974" name="Picture 973">
                  <a:extLst>
                    <a:ext uri="{FF2B5EF4-FFF2-40B4-BE49-F238E27FC236}">
                      <a16:creationId xmlns:a16="http://schemas.microsoft.com/office/drawing/2014/main" id="{3480BB91-EADC-6299-DA01-5A14833123C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056977" y="-326914"/>
                  <a:ext cx="1433343" cy="3204511"/>
                </a:xfrm>
                <a:prstGeom prst="rect">
                  <a:avLst/>
                </a:prstGeom>
              </p:spPr>
            </p:pic>
            <p:pic>
              <p:nvPicPr>
                <p:cNvPr id="975" name="Picture 974">
                  <a:extLst>
                    <a:ext uri="{FF2B5EF4-FFF2-40B4-BE49-F238E27FC236}">
                      <a16:creationId xmlns:a16="http://schemas.microsoft.com/office/drawing/2014/main" id="{B1D26A63-840B-5DB2-B600-69D9C7D6A59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 flipV="1">
                  <a:off x="4960136" y="2363419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976" name="Picture 975">
                  <a:extLst>
                    <a:ext uri="{FF2B5EF4-FFF2-40B4-BE49-F238E27FC236}">
                      <a16:creationId xmlns:a16="http://schemas.microsoft.com/office/drawing/2014/main" id="{0197DDC7-EEAF-AE76-6C68-8952C99E637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886495" y="2545269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977" name="Picture 976">
                  <a:extLst>
                    <a:ext uri="{FF2B5EF4-FFF2-40B4-BE49-F238E27FC236}">
                      <a16:creationId xmlns:a16="http://schemas.microsoft.com/office/drawing/2014/main" id="{07C7BCBD-B50F-9648-3301-8C3941B2275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>
                  <a:off x="4952668" y="380362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978" name="Picture 977">
                  <a:extLst>
                    <a:ext uri="{FF2B5EF4-FFF2-40B4-BE49-F238E27FC236}">
                      <a16:creationId xmlns:a16="http://schemas.microsoft.com/office/drawing/2014/main" id="{D6FD48D2-18C1-B61E-8D62-E7F866D1D4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075746" y="3197740"/>
                  <a:ext cx="1433343" cy="3204511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985" name="Group 984">
              <a:extLst>
                <a:ext uri="{FF2B5EF4-FFF2-40B4-BE49-F238E27FC236}">
                  <a16:creationId xmlns:a16="http://schemas.microsoft.com/office/drawing/2014/main" id="{92743306-1509-53C5-BC20-77DB2C8807CB}"/>
                </a:ext>
              </a:extLst>
            </p:cNvPr>
            <p:cNvGrpSpPr/>
            <p:nvPr userDrawn="1"/>
          </p:nvGrpSpPr>
          <p:grpSpPr>
            <a:xfrm rot="5400000">
              <a:off x="12044971" y="8758812"/>
              <a:ext cx="1773830" cy="1357413"/>
              <a:chOff x="4171393" y="541920"/>
              <a:chExt cx="6500863" cy="4974747"/>
            </a:xfrm>
          </p:grpSpPr>
          <p:grpSp>
            <p:nvGrpSpPr>
              <p:cNvPr id="986" name="Group 985">
                <a:extLst>
                  <a:ext uri="{FF2B5EF4-FFF2-40B4-BE49-F238E27FC236}">
                    <a16:creationId xmlns:a16="http://schemas.microsoft.com/office/drawing/2014/main" id="{066B4E7F-8F88-3096-E513-891EC9E183AD}"/>
                  </a:ext>
                </a:extLst>
              </p:cNvPr>
              <p:cNvGrpSpPr/>
              <p:nvPr/>
            </p:nvGrpSpPr>
            <p:grpSpPr>
              <a:xfrm>
                <a:off x="4171393" y="558670"/>
                <a:ext cx="3429300" cy="4957997"/>
                <a:chOff x="4171393" y="558670"/>
                <a:chExt cx="3429300" cy="4957997"/>
              </a:xfrm>
            </p:grpSpPr>
            <p:pic>
              <p:nvPicPr>
                <p:cNvPr id="994" name="Picture 993">
                  <a:extLst>
                    <a:ext uri="{FF2B5EF4-FFF2-40B4-BE49-F238E27FC236}">
                      <a16:creationId xmlns:a16="http://schemas.microsoft.com/office/drawing/2014/main" id="{E1053997-6367-5F27-011F-AAEFF136FF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903894" y="1762725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995" name="Picture 994">
                  <a:extLst>
                    <a:ext uri="{FF2B5EF4-FFF2-40B4-BE49-F238E27FC236}">
                      <a16:creationId xmlns:a16="http://schemas.microsoft.com/office/drawing/2014/main" id="{8A16EDF0-A3E5-ECC8-2349-2D83BA96C3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056977" y="-326914"/>
                  <a:ext cx="1433343" cy="3204511"/>
                </a:xfrm>
                <a:prstGeom prst="rect">
                  <a:avLst/>
                </a:prstGeom>
              </p:spPr>
            </p:pic>
            <p:pic>
              <p:nvPicPr>
                <p:cNvPr id="996" name="Picture 995">
                  <a:extLst>
                    <a:ext uri="{FF2B5EF4-FFF2-40B4-BE49-F238E27FC236}">
                      <a16:creationId xmlns:a16="http://schemas.microsoft.com/office/drawing/2014/main" id="{833AF26C-E638-E79C-AAC9-B17D05D899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 flipV="1">
                  <a:off x="4960136" y="2363419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997" name="Picture 996">
                  <a:extLst>
                    <a:ext uri="{FF2B5EF4-FFF2-40B4-BE49-F238E27FC236}">
                      <a16:creationId xmlns:a16="http://schemas.microsoft.com/office/drawing/2014/main" id="{D217E10E-466E-36DD-700A-5AD91B91E43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886495" y="2545269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998" name="Picture 997">
                  <a:extLst>
                    <a:ext uri="{FF2B5EF4-FFF2-40B4-BE49-F238E27FC236}">
                      <a16:creationId xmlns:a16="http://schemas.microsoft.com/office/drawing/2014/main" id="{B87A2D23-2E4F-9150-759B-099A10E962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>
                  <a:off x="4952668" y="380362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999" name="Picture 998">
                  <a:extLst>
                    <a:ext uri="{FF2B5EF4-FFF2-40B4-BE49-F238E27FC236}">
                      <a16:creationId xmlns:a16="http://schemas.microsoft.com/office/drawing/2014/main" id="{EDFBE5D9-9EA6-B2B2-043F-84B2BF1C07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075746" y="3197740"/>
                  <a:ext cx="1433343" cy="3204511"/>
                </a:xfrm>
                <a:prstGeom prst="rect">
                  <a:avLst/>
                </a:prstGeom>
              </p:spPr>
            </p:pic>
          </p:grpSp>
          <p:grpSp>
            <p:nvGrpSpPr>
              <p:cNvPr id="987" name="Group 986">
                <a:extLst>
                  <a:ext uri="{FF2B5EF4-FFF2-40B4-BE49-F238E27FC236}">
                    <a16:creationId xmlns:a16="http://schemas.microsoft.com/office/drawing/2014/main" id="{213183F3-00AB-8048-1AFF-5721E138F148}"/>
                  </a:ext>
                </a:extLst>
              </p:cNvPr>
              <p:cNvGrpSpPr/>
              <p:nvPr/>
            </p:nvGrpSpPr>
            <p:grpSpPr>
              <a:xfrm flipH="1">
                <a:off x="7242956" y="541920"/>
                <a:ext cx="3429300" cy="4957997"/>
                <a:chOff x="4171393" y="558670"/>
                <a:chExt cx="3429300" cy="4957997"/>
              </a:xfrm>
            </p:grpSpPr>
            <p:pic>
              <p:nvPicPr>
                <p:cNvPr id="988" name="Picture 987">
                  <a:extLst>
                    <a:ext uri="{FF2B5EF4-FFF2-40B4-BE49-F238E27FC236}">
                      <a16:creationId xmlns:a16="http://schemas.microsoft.com/office/drawing/2014/main" id="{FA688562-3623-E050-4A49-6B9D65C7E1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903894" y="1762725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989" name="Picture 988">
                  <a:extLst>
                    <a:ext uri="{FF2B5EF4-FFF2-40B4-BE49-F238E27FC236}">
                      <a16:creationId xmlns:a16="http://schemas.microsoft.com/office/drawing/2014/main" id="{1D1F4E4C-BC07-A205-543F-D5598CFA46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056977" y="-326914"/>
                  <a:ext cx="1433343" cy="3204511"/>
                </a:xfrm>
                <a:prstGeom prst="rect">
                  <a:avLst/>
                </a:prstGeom>
              </p:spPr>
            </p:pic>
            <p:pic>
              <p:nvPicPr>
                <p:cNvPr id="990" name="Picture 989">
                  <a:extLst>
                    <a:ext uri="{FF2B5EF4-FFF2-40B4-BE49-F238E27FC236}">
                      <a16:creationId xmlns:a16="http://schemas.microsoft.com/office/drawing/2014/main" id="{6DFF4F93-0C42-3958-632D-ACDC37BC42E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 flipV="1">
                  <a:off x="4960136" y="2363419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991" name="Picture 990">
                  <a:extLst>
                    <a:ext uri="{FF2B5EF4-FFF2-40B4-BE49-F238E27FC236}">
                      <a16:creationId xmlns:a16="http://schemas.microsoft.com/office/drawing/2014/main" id="{D06E77AC-AE6E-2A42-9F0B-DCF1A81093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886495" y="2545269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992" name="Picture 991">
                  <a:extLst>
                    <a:ext uri="{FF2B5EF4-FFF2-40B4-BE49-F238E27FC236}">
                      <a16:creationId xmlns:a16="http://schemas.microsoft.com/office/drawing/2014/main" id="{3DD144A5-3073-E5C1-7956-D3F180F266C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>
                  <a:off x="4952668" y="380362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993" name="Picture 992">
                  <a:extLst>
                    <a:ext uri="{FF2B5EF4-FFF2-40B4-BE49-F238E27FC236}">
                      <a16:creationId xmlns:a16="http://schemas.microsoft.com/office/drawing/2014/main" id="{B07F61C7-7715-6BDC-1E27-5F58BD439F3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075746" y="3197740"/>
                  <a:ext cx="1433343" cy="3204511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000" name="Group 999">
              <a:extLst>
                <a:ext uri="{FF2B5EF4-FFF2-40B4-BE49-F238E27FC236}">
                  <a16:creationId xmlns:a16="http://schemas.microsoft.com/office/drawing/2014/main" id="{D00A384B-5412-61E4-7B6C-E8DAB6B34E04}"/>
                </a:ext>
              </a:extLst>
            </p:cNvPr>
            <p:cNvGrpSpPr/>
            <p:nvPr userDrawn="1"/>
          </p:nvGrpSpPr>
          <p:grpSpPr>
            <a:xfrm rot="5400000">
              <a:off x="15980972" y="10512874"/>
              <a:ext cx="1773830" cy="1357413"/>
              <a:chOff x="4171393" y="541920"/>
              <a:chExt cx="6500863" cy="4974747"/>
            </a:xfrm>
          </p:grpSpPr>
          <p:grpSp>
            <p:nvGrpSpPr>
              <p:cNvPr id="1001" name="Group 1000">
                <a:extLst>
                  <a:ext uri="{FF2B5EF4-FFF2-40B4-BE49-F238E27FC236}">
                    <a16:creationId xmlns:a16="http://schemas.microsoft.com/office/drawing/2014/main" id="{60EE385A-CF99-1990-2347-4B4DDE8CB2AD}"/>
                  </a:ext>
                </a:extLst>
              </p:cNvPr>
              <p:cNvGrpSpPr/>
              <p:nvPr/>
            </p:nvGrpSpPr>
            <p:grpSpPr>
              <a:xfrm>
                <a:off x="4171393" y="558670"/>
                <a:ext cx="3429300" cy="4957997"/>
                <a:chOff x="4171393" y="558670"/>
                <a:chExt cx="3429300" cy="4957997"/>
              </a:xfrm>
            </p:grpSpPr>
            <p:pic>
              <p:nvPicPr>
                <p:cNvPr id="1009" name="Picture 1008">
                  <a:extLst>
                    <a:ext uri="{FF2B5EF4-FFF2-40B4-BE49-F238E27FC236}">
                      <a16:creationId xmlns:a16="http://schemas.microsoft.com/office/drawing/2014/main" id="{01FCE8F9-99B8-AC7C-EC93-39C8EA91AB3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903894" y="1762725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1010" name="Picture 1009">
                  <a:extLst>
                    <a:ext uri="{FF2B5EF4-FFF2-40B4-BE49-F238E27FC236}">
                      <a16:creationId xmlns:a16="http://schemas.microsoft.com/office/drawing/2014/main" id="{42F7F114-67B5-1546-E8E1-4D1DC24B0A2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056977" y="-326914"/>
                  <a:ext cx="1433343" cy="3204511"/>
                </a:xfrm>
                <a:prstGeom prst="rect">
                  <a:avLst/>
                </a:prstGeom>
              </p:spPr>
            </p:pic>
            <p:pic>
              <p:nvPicPr>
                <p:cNvPr id="1011" name="Picture 1010">
                  <a:extLst>
                    <a:ext uri="{FF2B5EF4-FFF2-40B4-BE49-F238E27FC236}">
                      <a16:creationId xmlns:a16="http://schemas.microsoft.com/office/drawing/2014/main" id="{9323CC1A-06FF-932B-D582-53B4592FC55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 flipV="1">
                  <a:off x="4960136" y="2363419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1012" name="Picture 1011">
                  <a:extLst>
                    <a:ext uri="{FF2B5EF4-FFF2-40B4-BE49-F238E27FC236}">
                      <a16:creationId xmlns:a16="http://schemas.microsoft.com/office/drawing/2014/main" id="{D06566F0-B837-17BA-7611-F255F33DE88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886495" y="2545269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1013" name="Picture 1012">
                  <a:extLst>
                    <a:ext uri="{FF2B5EF4-FFF2-40B4-BE49-F238E27FC236}">
                      <a16:creationId xmlns:a16="http://schemas.microsoft.com/office/drawing/2014/main" id="{801A8B29-A944-0028-E4B7-E33CABC5806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>
                  <a:off x="4952668" y="380362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1014" name="Picture 1013">
                  <a:extLst>
                    <a:ext uri="{FF2B5EF4-FFF2-40B4-BE49-F238E27FC236}">
                      <a16:creationId xmlns:a16="http://schemas.microsoft.com/office/drawing/2014/main" id="{1A70E39E-3831-D989-9780-9C967A12C7A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075746" y="3197740"/>
                  <a:ext cx="1433343" cy="3204511"/>
                </a:xfrm>
                <a:prstGeom prst="rect">
                  <a:avLst/>
                </a:prstGeom>
              </p:spPr>
            </p:pic>
          </p:grpSp>
          <p:grpSp>
            <p:nvGrpSpPr>
              <p:cNvPr id="1002" name="Group 1001">
                <a:extLst>
                  <a:ext uri="{FF2B5EF4-FFF2-40B4-BE49-F238E27FC236}">
                    <a16:creationId xmlns:a16="http://schemas.microsoft.com/office/drawing/2014/main" id="{40FC4E33-3781-BA9B-94BA-F780C1BC0DE0}"/>
                  </a:ext>
                </a:extLst>
              </p:cNvPr>
              <p:cNvGrpSpPr/>
              <p:nvPr/>
            </p:nvGrpSpPr>
            <p:grpSpPr>
              <a:xfrm flipH="1">
                <a:off x="7242956" y="541920"/>
                <a:ext cx="3429300" cy="4957997"/>
                <a:chOff x="4171393" y="558670"/>
                <a:chExt cx="3429300" cy="4957997"/>
              </a:xfrm>
            </p:grpSpPr>
            <p:pic>
              <p:nvPicPr>
                <p:cNvPr id="1003" name="Picture 1002">
                  <a:extLst>
                    <a:ext uri="{FF2B5EF4-FFF2-40B4-BE49-F238E27FC236}">
                      <a16:creationId xmlns:a16="http://schemas.microsoft.com/office/drawing/2014/main" id="{C6211340-6E0D-B729-8361-CC6A2ED7D8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903894" y="1762725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1004" name="Picture 1003">
                  <a:extLst>
                    <a:ext uri="{FF2B5EF4-FFF2-40B4-BE49-F238E27FC236}">
                      <a16:creationId xmlns:a16="http://schemas.microsoft.com/office/drawing/2014/main" id="{94F637FB-B9BF-9541-F930-9AC52F4820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056977" y="-326914"/>
                  <a:ext cx="1433343" cy="3204511"/>
                </a:xfrm>
                <a:prstGeom prst="rect">
                  <a:avLst/>
                </a:prstGeom>
              </p:spPr>
            </p:pic>
            <p:pic>
              <p:nvPicPr>
                <p:cNvPr id="1005" name="Picture 1004">
                  <a:extLst>
                    <a:ext uri="{FF2B5EF4-FFF2-40B4-BE49-F238E27FC236}">
                      <a16:creationId xmlns:a16="http://schemas.microsoft.com/office/drawing/2014/main" id="{80D7FC75-F8A6-E9DE-983A-0599401C382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 flipV="1">
                  <a:off x="4960136" y="2363419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1006" name="Picture 1005">
                  <a:extLst>
                    <a:ext uri="{FF2B5EF4-FFF2-40B4-BE49-F238E27FC236}">
                      <a16:creationId xmlns:a16="http://schemas.microsoft.com/office/drawing/2014/main" id="{383EA634-DF8D-B900-D1FF-D49F81C0F64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886495" y="2545269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1007" name="Picture 1006">
                  <a:extLst>
                    <a:ext uri="{FF2B5EF4-FFF2-40B4-BE49-F238E27FC236}">
                      <a16:creationId xmlns:a16="http://schemas.microsoft.com/office/drawing/2014/main" id="{056016C0-6970-BFDA-DD98-1893967B90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>
                  <a:off x="4952668" y="380362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1008" name="Picture 1007">
                  <a:extLst>
                    <a:ext uri="{FF2B5EF4-FFF2-40B4-BE49-F238E27FC236}">
                      <a16:creationId xmlns:a16="http://schemas.microsoft.com/office/drawing/2014/main" id="{51FCE7EC-7184-C11D-AAB1-216CEEE6662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075746" y="3197740"/>
                  <a:ext cx="1433343" cy="3204511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015" name="Group 1014">
              <a:extLst>
                <a:ext uri="{FF2B5EF4-FFF2-40B4-BE49-F238E27FC236}">
                  <a16:creationId xmlns:a16="http://schemas.microsoft.com/office/drawing/2014/main" id="{CC3E8262-A146-9714-3B67-AF17C53F485E}"/>
                </a:ext>
              </a:extLst>
            </p:cNvPr>
            <p:cNvGrpSpPr/>
            <p:nvPr userDrawn="1"/>
          </p:nvGrpSpPr>
          <p:grpSpPr>
            <a:xfrm rot="5400000">
              <a:off x="14671675" y="10505466"/>
              <a:ext cx="1773830" cy="1357413"/>
              <a:chOff x="4171393" y="541920"/>
              <a:chExt cx="6500863" cy="4974747"/>
            </a:xfrm>
          </p:grpSpPr>
          <p:grpSp>
            <p:nvGrpSpPr>
              <p:cNvPr id="1016" name="Group 1015">
                <a:extLst>
                  <a:ext uri="{FF2B5EF4-FFF2-40B4-BE49-F238E27FC236}">
                    <a16:creationId xmlns:a16="http://schemas.microsoft.com/office/drawing/2014/main" id="{0901C7E3-A358-71B1-FFF6-680269371669}"/>
                  </a:ext>
                </a:extLst>
              </p:cNvPr>
              <p:cNvGrpSpPr/>
              <p:nvPr/>
            </p:nvGrpSpPr>
            <p:grpSpPr>
              <a:xfrm>
                <a:off x="4171393" y="558670"/>
                <a:ext cx="3429300" cy="4957997"/>
                <a:chOff x="4171393" y="558670"/>
                <a:chExt cx="3429300" cy="4957997"/>
              </a:xfrm>
            </p:grpSpPr>
            <p:pic>
              <p:nvPicPr>
                <p:cNvPr id="1024" name="Picture 1023">
                  <a:extLst>
                    <a:ext uri="{FF2B5EF4-FFF2-40B4-BE49-F238E27FC236}">
                      <a16:creationId xmlns:a16="http://schemas.microsoft.com/office/drawing/2014/main" id="{672B37CE-A444-8027-9AE6-C4608F5D57E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903894" y="1762725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1025" name="Picture 1024">
                  <a:extLst>
                    <a:ext uri="{FF2B5EF4-FFF2-40B4-BE49-F238E27FC236}">
                      <a16:creationId xmlns:a16="http://schemas.microsoft.com/office/drawing/2014/main" id="{2B5A5F9A-A69E-8BB4-E192-3C3D059C2C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056977" y="-326914"/>
                  <a:ext cx="1433343" cy="3204511"/>
                </a:xfrm>
                <a:prstGeom prst="rect">
                  <a:avLst/>
                </a:prstGeom>
              </p:spPr>
            </p:pic>
            <p:pic>
              <p:nvPicPr>
                <p:cNvPr id="1026" name="Picture 1025">
                  <a:extLst>
                    <a:ext uri="{FF2B5EF4-FFF2-40B4-BE49-F238E27FC236}">
                      <a16:creationId xmlns:a16="http://schemas.microsoft.com/office/drawing/2014/main" id="{AE555F20-696E-DE63-DE80-81EB5910DB3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 flipV="1">
                  <a:off x="4960136" y="2363419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1027" name="Picture 1026">
                  <a:extLst>
                    <a:ext uri="{FF2B5EF4-FFF2-40B4-BE49-F238E27FC236}">
                      <a16:creationId xmlns:a16="http://schemas.microsoft.com/office/drawing/2014/main" id="{953841D7-0DB0-33B3-4C81-150945C8DE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886495" y="2545269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1028" name="Picture 1027">
                  <a:extLst>
                    <a:ext uri="{FF2B5EF4-FFF2-40B4-BE49-F238E27FC236}">
                      <a16:creationId xmlns:a16="http://schemas.microsoft.com/office/drawing/2014/main" id="{2E721E95-3C6A-2A01-0E7C-92C0D339D66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>
                  <a:off x="4952668" y="380362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1029" name="Picture 1028">
                  <a:extLst>
                    <a:ext uri="{FF2B5EF4-FFF2-40B4-BE49-F238E27FC236}">
                      <a16:creationId xmlns:a16="http://schemas.microsoft.com/office/drawing/2014/main" id="{F2FE6AE4-32C9-358C-55A3-B189C8D4ED9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075746" y="3197740"/>
                  <a:ext cx="1433343" cy="3204511"/>
                </a:xfrm>
                <a:prstGeom prst="rect">
                  <a:avLst/>
                </a:prstGeom>
              </p:spPr>
            </p:pic>
          </p:grpSp>
          <p:grpSp>
            <p:nvGrpSpPr>
              <p:cNvPr id="1017" name="Group 1016">
                <a:extLst>
                  <a:ext uri="{FF2B5EF4-FFF2-40B4-BE49-F238E27FC236}">
                    <a16:creationId xmlns:a16="http://schemas.microsoft.com/office/drawing/2014/main" id="{A00FF144-18D1-7013-3C5E-61D2D787464C}"/>
                  </a:ext>
                </a:extLst>
              </p:cNvPr>
              <p:cNvGrpSpPr/>
              <p:nvPr/>
            </p:nvGrpSpPr>
            <p:grpSpPr>
              <a:xfrm flipH="1">
                <a:off x="7242956" y="541920"/>
                <a:ext cx="3429300" cy="4957997"/>
                <a:chOff x="4171393" y="558670"/>
                <a:chExt cx="3429300" cy="4957997"/>
              </a:xfrm>
            </p:grpSpPr>
            <p:pic>
              <p:nvPicPr>
                <p:cNvPr id="1018" name="Picture 1017">
                  <a:extLst>
                    <a:ext uri="{FF2B5EF4-FFF2-40B4-BE49-F238E27FC236}">
                      <a16:creationId xmlns:a16="http://schemas.microsoft.com/office/drawing/2014/main" id="{6BFD6C9A-D3B0-8729-71B3-4CB35AD2112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903894" y="1762725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1019" name="Picture 1018">
                  <a:extLst>
                    <a:ext uri="{FF2B5EF4-FFF2-40B4-BE49-F238E27FC236}">
                      <a16:creationId xmlns:a16="http://schemas.microsoft.com/office/drawing/2014/main" id="{413E652F-18D4-90F3-1098-5BA6D4AE479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056977" y="-326914"/>
                  <a:ext cx="1433343" cy="3204511"/>
                </a:xfrm>
                <a:prstGeom prst="rect">
                  <a:avLst/>
                </a:prstGeom>
              </p:spPr>
            </p:pic>
            <p:pic>
              <p:nvPicPr>
                <p:cNvPr id="1020" name="Picture 1019">
                  <a:extLst>
                    <a:ext uri="{FF2B5EF4-FFF2-40B4-BE49-F238E27FC236}">
                      <a16:creationId xmlns:a16="http://schemas.microsoft.com/office/drawing/2014/main" id="{9F3F1FA7-DB58-C08B-F33B-041C0364EF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 flipV="1">
                  <a:off x="4960136" y="2363419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1021" name="Picture 1020">
                  <a:extLst>
                    <a:ext uri="{FF2B5EF4-FFF2-40B4-BE49-F238E27FC236}">
                      <a16:creationId xmlns:a16="http://schemas.microsoft.com/office/drawing/2014/main" id="{B9557837-D083-FD08-1877-1F0500762D5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886495" y="2545269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1022" name="Picture 1021">
                  <a:extLst>
                    <a:ext uri="{FF2B5EF4-FFF2-40B4-BE49-F238E27FC236}">
                      <a16:creationId xmlns:a16="http://schemas.microsoft.com/office/drawing/2014/main" id="{318E6958-8E67-2618-0C78-14B18D9762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>
                  <a:off x="4952668" y="380362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1023" name="Picture 1022">
                  <a:extLst>
                    <a:ext uri="{FF2B5EF4-FFF2-40B4-BE49-F238E27FC236}">
                      <a16:creationId xmlns:a16="http://schemas.microsoft.com/office/drawing/2014/main" id="{BC4BE9F6-A993-D563-CE47-AFEAAF291DD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075746" y="3197740"/>
                  <a:ext cx="1433343" cy="3204511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030" name="Group 1029">
              <a:extLst>
                <a:ext uri="{FF2B5EF4-FFF2-40B4-BE49-F238E27FC236}">
                  <a16:creationId xmlns:a16="http://schemas.microsoft.com/office/drawing/2014/main" id="{9C69ACB6-5E44-4D84-BDD6-01EB0B9351B6}"/>
                </a:ext>
              </a:extLst>
            </p:cNvPr>
            <p:cNvGrpSpPr/>
            <p:nvPr userDrawn="1"/>
          </p:nvGrpSpPr>
          <p:grpSpPr>
            <a:xfrm rot="5400000">
              <a:off x="13362378" y="10490867"/>
              <a:ext cx="1773830" cy="1357413"/>
              <a:chOff x="4171393" y="541920"/>
              <a:chExt cx="6500863" cy="4974747"/>
            </a:xfrm>
          </p:grpSpPr>
          <p:grpSp>
            <p:nvGrpSpPr>
              <p:cNvPr id="1031" name="Group 1030">
                <a:extLst>
                  <a:ext uri="{FF2B5EF4-FFF2-40B4-BE49-F238E27FC236}">
                    <a16:creationId xmlns:a16="http://schemas.microsoft.com/office/drawing/2014/main" id="{69DF51B2-0CCD-4032-3CCB-0E71654F645E}"/>
                  </a:ext>
                </a:extLst>
              </p:cNvPr>
              <p:cNvGrpSpPr/>
              <p:nvPr/>
            </p:nvGrpSpPr>
            <p:grpSpPr>
              <a:xfrm>
                <a:off x="4171393" y="558670"/>
                <a:ext cx="3429300" cy="4957997"/>
                <a:chOff x="4171393" y="558670"/>
                <a:chExt cx="3429300" cy="4957997"/>
              </a:xfrm>
            </p:grpSpPr>
            <p:pic>
              <p:nvPicPr>
                <p:cNvPr id="1039" name="Picture 1038">
                  <a:extLst>
                    <a:ext uri="{FF2B5EF4-FFF2-40B4-BE49-F238E27FC236}">
                      <a16:creationId xmlns:a16="http://schemas.microsoft.com/office/drawing/2014/main" id="{4F004794-3A2E-97F5-064B-01CD5DA981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903894" y="1762725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1040" name="Picture 1039">
                  <a:extLst>
                    <a:ext uri="{FF2B5EF4-FFF2-40B4-BE49-F238E27FC236}">
                      <a16:creationId xmlns:a16="http://schemas.microsoft.com/office/drawing/2014/main" id="{771D048C-D5B5-B764-F330-D04E627A90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056977" y="-326914"/>
                  <a:ext cx="1433343" cy="3204511"/>
                </a:xfrm>
                <a:prstGeom prst="rect">
                  <a:avLst/>
                </a:prstGeom>
              </p:spPr>
            </p:pic>
            <p:pic>
              <p:nvPicPr>
                <p:cNvPr id="1041" name="Picture 1040">
                  <a:extLst>
                    <a:ext uri="{FF2B5EF4-FFF2-40B4-BE49-F238E27FC236}">
                      <a16:creationId xmlns:a16="http://schemas.microsoft.com/office/drawing/2014/main" id="{3026DB49-F2A1-8722-BBED-EA65054784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 flipV="1">
                  <a:off x="4960136" y="2363419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1042" name="Picture 1041">
                  <a:extLst>
                    <a:ext uri="{FF2B5EF4-FFF2-40B4-BE49-F238E27FC236}">
                      <a16:creationId xmlns:a16="http://schemas.microsoft.com/office/drawing/2014/main" id="{FE5C7D5E-A17E-8779-9006-EAD7FE5DDE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886495" y="2545269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1043" name="Picture 1042">
                  <a:extLst>
                    <a:ext uri="{FF2B5EF4-FFF2-40B4-BE49-F238E27FC236}">
                      <a16:creationId xmlns:a16="http://schemas.microsoft.com/office/drawing/2014/main" id="{59CB408F-72DC-3AB9-DB7A-592A7994D18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>
                  <a:off x="4952668" y="380362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1044" name="Picture 1043">
                  <a:extLst>
                    <a:ext uri="{FF2B5EF4-FFF2-40B4-BE49-F238E27FC236}">
                      <a16:creationId xmlns:a16="http://schemas.microsoft.com/office/drawing/2014/main" id="{E3738362-275F-E641-F8AC-C3DE9C2F90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075746" y="3197740"/>
                  <a:ext cx="1433343" cy="3204511"/>
                </a:xfrm>
                <a:prstGeom prst="rect">
                  <a:avLst/>
                </a:prstGeom>
              </p:spPr>
            </p:pic>
          </p:grpSp>
          <p:grpSp>
            <p:nvGrpSpPr>
              <p:cNvPr id="1032" name="Group 1031">
                <a:extLst>
                  <a:ext uri="{FF2B5EF4-FFF2-40B4-BE49-F238E27FC236}">
                    <a16:creationId xmlns:a16="http://schemas.microsoft.com/office/drawing/2014/main" id="{C92556E6-7B35-4893-9A66-043DAD159663}"/>
                  </a:ext>
                </a:extLst>
              </p:cNvPr>
              <p:cNvGrpSpPr/>
              <p:nvPr/>
            </p:nvGrpSpPr>
            <p:grpSpPr>
              <a:xfrm flipH="1">
                <a:off x="7242956" y="541920"/>
                <a:ext cx="3429300" cy="4957997"/>
                <a:chOff x="4171393" y="558670"/>
                <a:chExt cx="3429300" cy="4957997"/>
              </a:xfrm>
            </p:grpSpPr>
            <p:pic>
              <p:nvPicPr>
                <p:cNvPr id="1033" name="Picture 1032">
                  <a:extLst>
                    <a:ext uri="{FF2B5EF4-FFF2-40B4-BE49-F238E27FC236}">
                      <a16:creationId xmlns:a16="http://schemas.microsoft.com/office/drawing/2014/main" id="{5D58C077-2223-43F1-074B-DDC8FC890E5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903894" y="1762725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1034" name="Picture 1033">
                  <a:extLst>
                    <a:ext uri="{FF2B5EF4-FFF2-40B4-BE49-F238E27FC236}">
                      <a16:creationId xmlns:a16="http://schemas.microsoft.com/office/drawing/2014/main" id="{E496FA99-7ADA-9FAD-402B-1AF17D5EFB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056977" y="-326914"/>
                  <a:ext cx="1433343" cy="3204511"/>
                </a:xfrm>
                <a:prstGeom prst="rect">
                  <a:avLst/>
                </a:prstGeom>
              </p:spPr>
            </p:pic>
            <p:pic>
              <p:nvPicPr>
                <p:cNvPr id="1035" name="Picture 1034">
                  <a:extLst>
                    <a:ext uri="{FF2B5EF4-FFF2-40B4-BE49-F238E27FC236}">
                      <a16:creationId xmlns:a16="http://schemas.microsoft.com/office/drawing/2014/main" id="{A4EC73AE-09D5-6448-5116-96FFFAA226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 flipV="1">
                  <a:off x="4960136" y="2363419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1036" name="Picture 1035">
                  <a:extLst>
                    <a:ext uri="{FF2B5EF4-FFF2-40B4-BE49-F238E27FC236}">
                      <a16:creationId xmlns:a16="http://schemas.microsoft.com/office/drawing/2014/main" id="{B8F7958B-DB5E-D671-3DA2-556105BAE1D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886495" y="2545269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1037" name="Picture 1036">
                  <a:extLst>
                    <a:ext uri="{FF2B5EF4-FFF2-40B4-BE49-F238E27FC236}">
                      <a16:creationId xmlns:a16="http://schemas.microsoft.com/office/drawing/2014/main" id="{A5CD8FFB-97EC-1C06-1076-C4D690105E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>
                  <a:off x="4952668" y="380362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1038" name="Picture 1037">
                  <a:extLst>
                    <a:ext uri="{FF2B5EF4-FFF2-40B4-BE49-F238E27FC236}">
                      <a16:creationId xmlns:a16="http://schemas.microsoft.com/office/drawing/2014/main" id="{D41C4389-4649-EED3-9545-FA1D11E514D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075746" y="3197740"/>
                  <a:ext cx="1433343" cy="3204511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045" name="Group 1044">
              <a:extLst>
                <a:ext uri="{FF2B5EF4-FFF2-40B4-BE49-F238E27FC236}">
                  <a16:creationId xmlns:a16="http://schemas.microsoft.com/office/drawing/2014/main" id="{ED1152CA-47D1-3EA9-D79F-ED3984804B85}"/>
                </a:ext>
              </a:extLst>
            </p:cNvPr>
            <p:cNvGrpSpPr/>
            <p:nvPr userDrawn="1"/>
          </p:nvGrpSpPr>
          <p:grpSpPr>
            <a:xfrm rot="5400000">
              <a:off x="12053081" y="10482316"/>
              <a:ext cx="1773830" cy="1357413"/>
              <a:chOff x="4171393" y="541920"/>
              <a:chExt cx="6500863" cy="4974747"/>
            </a:xfrm>
          </p:grpSpPr>
          <p:grpSp>
            <p:nvGrpSpPr>
              <p:cNvPr id="1046" name="Group 1045">
                <a:extLst>
                  <a:ext uri="{FF2B5EF4-FFF2-40B4-BE49-F238E27FC236}">
                    <a16:creationId xmlns:a16="http://schemas.microsoft.com/office/drawing/2014/main" id="{F49C2E0B-814F-15E3-174B-D8BCB0C9220F}"/>
                  </a:ext>
                </a:extLst>
              </p:cNvPr>
              <p:cNvGrpSpPr/>
              <p:nvPr/>
            </p:nvGrpSpPr>
            <p:grpSpPr>
              <a:xfrm>
                <a:off x="4171393" y="558670"/>
                <a:ext cx="3429300" cy="4957997"/>
                <a:chOff x="4171393" y="558670"/>
                <a:chExt cx="3429300" cy="4957997"/>
              </a:xfrm>
            </p:grpSpPr>
            <p:pic>
              <p:nvPicPr>
                <p:cNvPr id="1054" name="Picture 1053">
                  <a:extLst>
                    <a:ext uri="{FF2B5EF4-FFF2-40B4-BE49-F238E27FC236}">
                      <a16:creationId xmlns:a16="http://schemas.microsoft.com/office/drawing/2014/main" id="{9E397C90-C0E2-EA14-4D93-E80F7790828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903894" y="1762725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1055" name="Picture 1054">
                  <a:extLst>
                    <a:ext uri="{FF2B5EF4-FFF2-40B4-BE49-F238E27FC236}">
                      <a16:creationId xmlns:a16="http://schemas.microsoft.com/office/drawing/2014/main" id="{468A28E3-9B75-A05D-9CC8-9F224AD6EE2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056977" y="-326914"/>
                  <a:ext cx="1433343" cy="3204511"/>
                </a:xfrm>
                <a:prstGeom prst="rect">
                  <a:avLst/>
                </a:prstGeom>
              </p:spPr>
            </p:pic>
            <p:pic>
              <p:nvPicPr>
                <p:cNvPr id="1056" name="Picture 1055">
                  <a:extLst>
                    <a:ext uri="{FF2B5EF4-FFF2-40B4-BE49-F238E27FC236}">
                      <a16:creationId xmlns:a16="http://schemas.microsoft.com/office/drawing/2014/main" id="{0E573A20-C636-C879-D3D4-B771437B03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 flipV="1">
                  <a:off x="4960136" y="2363419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1057" name="Picture 1056">
                  <a:extLst>
                    <a:ext uri="{FF2B5EF4-FFF2-40B4-BE49-F238E27FC236}">
                      <a16:creationId xmlns:a16="http://schemas.microsoft.com/office/drawing/2014/main" id="{EFAA1F2B-04FC-ED3B-13FD-ED6697E48F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886495" y="2545269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1058" name="Picture 1057">
                  <a:extLst>
                    <a:ext uri="{FF2B5EF4-FFF2-40B4-BE49-F238E27FC236}">
                      <a16:creationId xmlns:a16="http://schemas.microsoft.com/office/drawing/2014/main" id="{FAC128E6-068C-7E6E-743E-0DEFD08AC0E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>
                  <a:off x="4952668" y="380362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1059" name="Picture 1058">
                  <a:extLst>
                    <a:ext uri="{FF2B5EF4-FFF2-40B4-BE49-F238E27FC236}">
                      <a16:creationId xmlns:a16="http://schemas.microsoft.com/office/drawing/2014/main" id="{4E7ABEBC-6F05-DAEA-5A52-DCEF21039E9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075746" y="3197740"/>
                  <a:ext cx="1433343" cy="3204511"/>
                </a:xfrm>
                <a:prstGeom prst="rect">
                  <a:avLst/>
                </a:prstGeom>
              </p:spPr>
            </p:pic>
          </p:grpSp>
          <p:grpSp>
            <p:nvGrpSpPr>
              <p:cNvPr id="1047" name="Group 1046">
                <a:extLst>
                  <a:ext uri="{FF2B5EF4-FFF2-40B4-BE49-F238E27FC236}">
                    <a16:creationId xmlns:a16="http://schemas.microsoft.com/office/drawing/2014/main" id="{8057600A-6B01-C515-9FE9-A53418EE7C15}"/>
                  </a:ext>
                </a:extLst>
              </p:cNvPr>
              <p:cNvGrpSpPr/>
              <p:nvPr/>
            </p:nvGrpSpPr>
            <p:grpSpPr>
              <a:xfrm flipH="1">
                <a:off x="7242956" y="541920"/>
                <a:ext cx="3429300" cy="4957997"/>
                <a:chOff x="4171393" y="558670"/>
                <a:chExt cx="3429300" cy="4957997"/>
              </a:xfrm>
            </p:grpSpPr>
            <p:pic>
              <p:nvPicPr>
                <p:cNvPr id="1048" name="Picture 1047">
                  <a:extLst>
                    <a:ext uri="{FF2B5EF4-FFF2-40B4-BE49-F238E27FC236}">
                      <a16:creationId xmlns:a16="http://schemas.microsoft.com/office/drawing/2014/main" id="{1AE12D45-43D8-49E8-8F3E-4A5C40CC6FA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903894" y="1762725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1049" name="Picture 1048">
                  <a:extLst>
                    <a:ext uri="{FF2B5EF4-FFF2-40B4-BE49-F238E27FC236}">
                      <a16:creationId xmlns:a16="http://schemas.microsoft.com/office/drawing/2014/main" id="{452D9AB4-8411-504B-E7C9-109ECD21C7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>
                  <a:off x="5056977" y="-326914"/>
                  <a:ext cx="1433343" cy="3204511"/>
                </a:xfrm>
                <a:prstGeom prst="rect">
                  <a:avLst/>
                </a:prstGeom>
              </p:spPr>
            </p:pic>
            <p:pic>
              <p:nvPicPr>
                <p:cNvPr id="1050" name="Picture 1049">
                  <a:extLst>
                    <a:ext uri="{FF2B5EF4-FFF2-40B4-BE49-F238E27FC236}">
                      <a16:creationId xmlns:a16="http://schemas.microsoft.com/office/drawing/2014/main" id="{E6C4833D-F165-4B74-3D01-84CA35767E9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5400000" flipV="1">
                  <a:off x="4960136" y="2363419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1051" name="Picture 1050">
                  <a:extLst>
                    <a:ext uri="{FF2B5EF4-FFF2-40B4-BE49-F238E27FC236}">
                      <a16:creationId xmlns:a16="http://schemas.microsoft.com/office/drawing/2014/main" id="{B1A9091C-091C-AB04-116A-B8C72CDCE49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886495" y="2545269"/>
                  <a:ext cx="1061340" cy="1882679"/>
                </a:xfrm>
                <a:prstGeom prst="rect">
                  <a:avLst/>
                </a:prstGeom>
              </p:spPr>
            </p:pic>
            <p:pic>
              <p:nvPicPr>
                <p:cNvPr id="1052" name="Picture 1051">
                  <a:extLst>
                    <a:ext uri="{FF2B5EF4-FFF2-40B4-BE49-F238E27FC236}">
                      <a16:creationId xmlns:a16="http://schemas.microsoft.com/office/drawing/2014/main" id="{F49414C7-7B16-822F-E3CC-084E06A3DA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>
                  <a:off x="4952668" y="380362"/>
                  <a:ext cx="1870583" cy="3410530"/>
                </a:xfrm>
                <a:prstGeom prst="rect">
                  <a:avLst/>
                </a:prstGeom>
              </p:spPr>
            </p:pic>
            <p:pic>
              <p:nvPicPr>
                <p:cNvPr id="1053" name="Picture 1052">
                  <a:extLst>
                    <a:ext uri="{FF2B5EF4-FFF2-40B4-BE49-F238E27FC236}">
                      <a16:creationId xmlns:a16="http://schemas.microsoft.com/office/drawing/2014/main" id="{C0164C99-A060-7958-EBB8-F2898F5990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 flipV="1">
                  <a:off x="5075746" y="3197740"/>
                  <a:ext cx="1433343" cy="3204511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1064" name="Freeform: Shape 1063">
            <a:extLst>
              <a:ext uri="{FF2B5EF4-FFF2-40B4-BE49-F238E27FC236}">
                <a16:creationId xmlns:a16="http://schemas.microsoft.com/office/drawing/2014/main" id="{364F2107-45E7-0417-AC12-DEBB149F7F9A}"/>
              </a:ext>
            </a:extLst>
          </p:cNvPr>
          <p:cNvSpPr/>
          <p:nvPr userDrawn="1"/>
        </p:nvSpPr>
        <p:spPr>
          <a:xfrm>
            <a:off x="5993036" y="-25980"/>
            <a:ext cx="6299783" cy="6883979"/>
          </a:xfrm>
          <a:custGeom>
            <a:avLst/>
            <a:gdLst>
              <a:gd name="connsiteX0" fmla="*/ 1458521 w 7483484"/>
              <a:gd name="connsiteY0" fmla="*/ 782104 h 8814615"/>
              <a:gd name="connsiteX1" fmla="*/ 2255690 w 7483484"/>
              <a:gd name="connsiteY1" fmla="*/ 1860627 h 8814615"/>
              <a:gd name="connsiteX2" fmla="*/ 3732798 w 7483484"/>
              <a:gd name="connsiteY2" fmla="*/ 2821919 h 8814615"/>
              <a:gd name="connsiteX3" fmla="*/ 4576860 w 7483484"/>
              <a:gd name="connsiteY3" fmla="*/ 3853550 h 8814615"/>
              <a:gd name="connsiteX4" fmla="*/ 6007075 w 7483484"/>
              <a:gd name="connsiteY4" fmla="*/ 4885180 h 8814615"/>
              <a:gd name="connsiteX5" fmla="*/ 6710460 w 7483484"/>
              <a:gd name="connsiteY5" fmla="*/ 5823027 h 8814615"/>
              <a:gd name="connsiteX6" fmla="*/ 6991813 w 7483484"/>
              <a:gd name="connsiteY6" fmla="*/ 7698719 h 8814615"/>
              <a:gd name="connsiteX7" fmla="*/ 6991813 w 7483484"/>
              <a:gd name="connsiteY7" fmla="*/ 8589673 h 8814615"/>
              <a:gd name="connsiteX8" fmla="*/ 497229 w 7483484"/>
              <a:gd name="connsiteY8" fmla="*/ 8003519 h 8814615"/>
              <a:gd name="connsiteX9" fmla="*/ 567567 w 7483484"/>
              <a:gd name="connsiteY9" fmla="*/ 617980 h 8814615"/>
              <a:gd name="connsiteX10" fmla="*/ 1552306 w 7483484"/>
              <a:gd name="connsiteY10" fmla="*/ 922780 h 8814615"/>
              <a:gd name="connsiteX0" fmla="*/ 1340592 w 6945667"/>
              <a:gd name="connsiteY0" fmla="*/ 782104 h 8509007"/>
              <a:gd name="connsiteX1" fmla="*/ 2137761 w 6945667"/>
              <a:gd name="connsiteY1" fmla="*/ 1860627 h 8509007"/>
              <a:gd name="connsiteX2" fmla="*/ 3614869 w 6945667"/>
              <a:gd name="connsiteY2" fmla="*/ 2821919 h 8509007"/>
              <a:gd name="connsiteX3" fmla="*/ 4458931 w 6945667"/>
              <a:gd name="connsiteY3" fmla="*/ 3853550 h 8509007"/>
              <a:gd name="connsiteX4" fmla="*/ 5889146 w 6945667"/>
              <a:gd name="connsiteY4" fmla="*/ 4885180 h 8509007"/>
              <a:gd name="connsiteX5" fmla="*/ 6592531 w 6945667"/>
              <a:gd name="connsiteY5" fmla="*/ 5823027 h 8509007"/>
              <a:gd name="connsiteX6" fmla="*/ 6873884 w 6945667"/>
              <a:gd name="connsiteY6" fmla="*/ 7698719 h 8509007"/>
              <a:gd name="connsiteX7" fmla="*/ 5279545 w 6945667"/>
              <a:gd name="connsiteY7" fmla="*/ 7839396 h 8509007"/>
              <a:gd name="connsiteX8" fmla="*/ 379300 w 6945667"/>
              <a:gd name="connsiteY8" fmla="*/ 8003519 h 8509007"/>
              <a:gd name="connsiteX9" fmla="*/ 449638 w 6945667"/>
              <a:gd name="connsiteY9" fmla="*/ 617980 h 8509007"/>
              <a:gd name="connsiteX10" fmla="*/ 1434377 w 6945667"/>
              <a:gd name="connsiteY10" fmla="*/ 922780 h 8509007"/>
              <a:gd name="connsiteX0" fmla="*/ 1986223 w 7591298"/>
              <a:gd name="connsiteY0" fmla="*/ 782104 h 8006350"/>
              <a:gd name="connsiteX1" fmla="*/ 2783392 w 7591298"/>
              <a:gd name="connsiteY1" fmla="*/ 1860627 h 8006350"/>
              <a:gd name="connsiteX2" fmla="*/ 4260500 w 7591298"/>
              <a:gd name="connsiteY2" fmla="*/ 2821919 h 8006350"/>
              <a:gd name="connsiteX3" fmla="*/ 5104562 w 7591298"/>
              <a:gd name="connsiteY3" fmla="*/ 3853550 h 8006350"/>
              <a:gd name="connsiteX4" fmla="*/ 6534777 w 7591298"/>
              <a:gd name="connsiteY4" fmla="*/ 4885180 h 8006350"/>
              <a:gd name="connsiteX5" fmla="*/ 7238162 w 7591298"/>
              <a:gd name="connsiteY5" fmla="*/ 5823027 h 8006350"/>
              <a:gd name="connsiteX6" fmla="*/ 7519515 w 7591298"/>
              <a:gd name="connsiteY6" fmla="*/ 7698719 h 8006350"/>
              <a:gd name="connsiteX7" fmla="*/ 5925176 w 7591298"/>
              <a:gd name="connsiteY7" fmla="*/ 7839396 h 8006350"/>
              <a:gd name="connsiteX8" fmla="*/ 1024931 w 7591298"/>
              <a:gd name="connsiteY8" fmla="*/ 8003519 h 8006350"/>
              <a:gd name="connsiteX9" fmla="*/ 1095269 w 7591298"/>
              <a:gd name="connsiteY9" fmla="*/ 617980 h 8006350"/>
              <a:gd name="connsiteX10" fmla="*/ 2080008 w 7591298"/>
              <a:gd name="connsiteY10" fmla="*/ 922780 h 8006350"/>
              <a:gd name="connsiteX0" fmla="*/ 1986223 w 7591298"/>
              <a:gd name="connsiteY0" fmla="*/ 782104 h 8003701"/>
              <a:gd name="connsiteX1" fmla="*/ 2783392 w 7591298"/>
              <a:gd name="connsiteY1" fmla="*/ 1860627 h 8003701"/>
              <a:gd name="connsiteX2" fmla="*/ 4260500 w 7591298"/>
              <a:gd name="connsiteY2" fmla="*/ 2821919 h 8003701"/>
              <a:gd name="connsiteX3" fmla="*/ 5104562 w 7591298"/>
              <a:gd name="connsiteY3" fmla="*/ 3853550 h 8003701"/>
              <a:gd name="connsiteX4" fmla="*/ 6534777 w 7591298"/>
              <a:gd name="connsiteY4" fmla="*/ 4885180 h 8003701"/>
              <a:gd name="connsiteX5" fmla="*/ 7238162 w 7591298"/>
              <a:gd name="connsiteY5" fmla="*/ 5823027 h 8003701"/>
              <a:gd name="connsiteX6" fmla="*/ 7519515 w 7591298"/>
              <a:gd name="connsiteY6" fmla="*/ 7698719 h 8003701"/>
              <a:gd name="connsiteX7" fmla="*/ 5925176 w 7591298"/>
              <a:gd name="connsiteY7" fmla="*/ 7839396 h 8003701"/>
              <a:gd name="connsiteX8" fmla="*/ 1024931 w 7591298"/>
              <a:gd name="connsiteY8" fmla="*/ 8003519 h 8003701"/>
              <a:gd name="connsiteX9" fmla="*/ 1095269 w 7591298"/>
              <a:gd name="connsiteY9" fmla="*/ 617980 h 8003701"/>
              <a:gd name="connsiteX10" fmla="*/ 2080008 w 7591298"/>
              <a:gd name="connsiteY10" fmla="*/ 922780 h 8003701"/>
              <a:gd name="connsiteX0" fmla="*/ 1340592 w 6945667"/>
              <a:gd name="connsiteY0" fmla="*/ 782104 h 8675321"/>
              <a:gd name="connsiteX1" fmla="*/ 2137761 w 6945667"/>
              <a:gd name="connsiteY1" fmla="*/ 1860627 h 8675321"/>
              <a:gd name="connsiteX2" fmla="*/ 3614869 w 6945667"/>
              <a:gd name="connsiteY2" fmla="*/ 2821919 h 8675321"/>
              <a:gd name="connsiteX3" fmla="*/ 4458931 w 6945667"/>
              <a:gd name="connsiteY3" fmla="*/ 3853550 h 8675321"/>
              <a:gd name="connsiteX4" fmla="*/ 5889146 w 6945667"/>
              <a:gd name="connsiteY4" fmla="*/ 4885180 h 8675321"/>
              <a:gd name="connsiteX5" fmla="*/ 6592531 w 6945667"/>
              <a:gd name="connsiteY5" fmla="*/ 5823027 h 8675321"/>
              <a:gd name="connsiteX6" fmla="*/ 6873884 w 6945667"/>
              <a:gd name="connsiteY6" fmla="*/ 7698719 h 8675321"/>
              <a:gd name="connsiteX7" fmla="*/ 5279545 w 6945667"/>
              <a:gd name="connsiteY7" fmla="*/ 7839396 h 8675321"/>
              <a:gd name="connsiteX8" fmla="*/ 379300 w 6945667"/>
              <a:gd name="connsiteY8" fmla="*/ 8003519 h 8675321"/>
              <a:gd name="connsiteX9" fmla="*/ 449638 w 6945667"/>
              <a:gd name="connsiteY9" fmla="*/ 617980 h 8675321"/>
              <a:gd name="connsiteX10" fmla="*/ 1434377 w 6945667"/>
              <a:gd name="connsiteY10" fmla="*/ 922780 h 8675321"/>
              <a:gd name="connsiteX0" fmla="*/ 1340592 w 6945667"/>
              <a:gd name="connsiteY0" fmla="*/ 782104 h 8675321"/>
              <a:gd name="connsiteX1" fmla="*/ 2137761 w 6945667"/>
              <a:gd name="connsiteY1" fmla="*/ 1860627 h 8675321"/>
              <a:gd name="connsiteX2" fmla="*/ 3614869 w 6945667"/>
              <a:gd name="connsiteY2" fmla="*/ 2821919 h 8675321"/>
              <a:gd name="connsiteX3" fmla="*/ 4458931 w 6945667"/>
              <a:gd name="connsiteY3" fmla="*/ 3853550 h 8675321"/>
              <a:gd name="connsiteX4" fmla="*/ 5889146 w 6945667"/>
              <a:gd name="connsiteY4" fmla="*/ 4885180 h 8675321"/>
              <a:gd name="connsiteX5" fmla="*/ 6592531 w 6945667"/>
              <a:gd name="connsiteY5" fmla="*/ 5823027 h 8675321"/>
              <a:gd name="connsiteX6" fmla="*/ 6873884 w 6945667"/>
              <a:gd name="connsiteY6" fmla="*/ 7698719 h 8675321"/>
              <a:gd name="connsiteX7" fmla="*/ 5279545 w 6945667"/>
              <a:gd name="connsiteY7" fmla="*/ 7839396 h 8675321"/>
              <a:gd name="connsiteX8" fmla="*/ 379300 w 6945667"/>
              <a:gd name="connsiteY8" fmla="*/ 8003519 h 8675321"/>
              <a:gd name="connsiteX9" fmla="*/ 449638 w 6945667"/>
              <a:gd name="connsiteY9" fmla="*/ 617980 h 8675321"/>
              <a:gd name="connsiteX10" fmla="*/ 1434377 w 6945667"/>
              <a:gd name="connsiteY10" fmla="*/ 922780 h 8675321"/>
              <a:gd name="connsiteX0" fmla="*/ 1340592 w 6945667"/>
              <a:gd name="connsiteY0" fmla="*/ 782104 h 8003519"/>
              <a:gd name="connsiteX1" fmla="*/ 2137761 w 6945667"/>
              <a:gd name="connsiteY1" fmla="*/ 1860627 h 8003519"/>
              <a:gd name="connsiteX2" fmla="*/ 3614869 w 6945667"/>
              <a:gd name="connsiteY2" fmla="*/ 2821919 h 8003519"/>
              <a:gd name="connsiteX3" fmla="*/ 4458931 w 6945667"/>
              <a:gd name="connsiteY3" fmla="*/ 3853550 h 8003519"/>
              <a:gd name="connsiteX4" fmla="*/ 5889146 w 6945667"/>
              <a:gd name="connsiteY4" fmla="*/ 4885180 h 8003519"/>
              <a:gd name="connsiteX5" fmla="*/ 6592531 w 6945667"/>
              <a:gd name="connsiteY5" fmla="*/ 5823027 h 8003519"/>
              <a:gd name="connsiteX6" fmla="*/ 6873884 w 6945667"/>
              <a:gd name="connsiteY6" fmla="*/ 7698719 h 8003519"/>
              <a:gd name="connsiteX7" fmla="*/ 5279545 w 6945667"/>
              <a:gd name="connsiteY7" fmla="*/ 7839396 h 8003519"/>
              <a:gd name="connsiteX8" fmla="*/ 379300 w 6945667"/>
              <a:gd name="connsiteY8" fmla="*/ 8003519 h 8003519"/>
              <a:gd name="connsiteX9" fmla="*/ 449638 w 6945667"/>
              <a:gd name="connsiteY9" fmla="*/ 617980 h 8003519"/>
              <a:gd name="connsiteX10" fmla="*/ 1434377 w 6945667"/>
              <a:gd name="connsiteY10" fmla="*/ 922780 h 8003519"/>
              <a:gd name="connsiteX0" fmla="*/ 961292 w 6566367"/>
              <a:gd name="connsiteY0" fmla="*/ 782104 h 8003519"/>
              <a:gd name="connsiteX1" fmla="*/ 1758461 w 6566367"/>
              <a:gd name="connsiteY1" fmla="*/ 1860627 h 8003519"/>
              <a:gd name="connsiteX2" fmla="*/ 3235569 w 6566367"/>
              <a:gd name="connsiteY2" fmla="*/ 2821919 h 8003519"/>
              <a:gd name="connsiteX3" fmla="*/ 4079631 w 6566367"/>
              <a:gd name="connsiteY3" fmla="*/ 3853550 h 8003519"/>
              <a:gd name="connsiteX4" fmla="*/ 5509846 w 6566367"/>
              <a:gd name="connsiteY4" fmla="*/ 4885180 h 8003519"/>
              <a:gd name="connsiteX5" fmla="*/ 6213231 w 6566367"/>
              <a:gd name="connsiteY5" fmla="*/ 5823027 h 8003519"/>
              <a:gd name="connsiteX6" fmla="*/ 6494584 w 6566367"/>
              <a:gd name="connsiteY6" fmla="*/ 7698719 h 8003519"/>
              <a:gd name="connsiteX7" fmla="*/ 4900245 w 6566367"/>
              <a:gd name="connsiteY7" fmla="*/ 7839396 h 8003519"/>
              <a:gd name="connsiteX8" fmla="*/ 0 w 6566367"/>
              <a:gd name="connsiteY8" fmla="*/ 8003519 h 8003519"/>
              <a:gd name="connsiteX9" fmla="*/ 70338 w 6566367"/>
              <a:gd name="connsiteY9" fmla="*/ 617980 h 8003519"/>
              <a:gd name="connsiteX10" fmla="*/ 1055077 w 6566367"/>
              <a:gd name="connsiteY10" fmla="*/ 922780 h 8003519"/>
              <a:gd name="connsiteX0" fmla="*/ 909083 w 6514158"/>
              <a:gd name="connsiteY0" fmla="*/ 782104 h 7933660"/>
              <a:gd name="connsiteX1" fmla="*/ 1706252 w 6514158"/>
              <a:gd name="connsiteY1" fmla="*/ 1860627 h 7933660"/>
              <a:gd name="connsiteX2" fmla="*/ 3183360 w 6514158"/>
              <a:gd name="connsiteY2" fmla="*/ 2821919 h 7933660"/>
              <a:gd name="connsiteX3" fmla="*/ 4027422 w 6514158"/>
              <a:gd name="connsiteY3" fmla="*/ 3853550 h 7933660"/>
              <a:gd name="connsiteX4" fmla="*/ 5457637 w 6514158"/>
              <a:gd name="connsiteY4" fmla="*/ 4885180 h 7933660"/>
              <a:gd name="connsiteX5" fmla="*/ 6161022 w 6514158"/>
              <a:gd name="connsiteY5" fmla="*/ 5823027 h 7933660"/>
              <a:gd name="connsiteX6" fmla="*/ 6442375 w 6514158"/>
              <a:gd name="connsiteY6" fmla="*/ 7698719 h 7933660"/>
              <a:gd name="connsiteX7" fmla="*/ 4848036 w 6514158"/>
              <a:gd name="connsiteY7" fmla="*/ 7839396 h 7933660"/>
              <a:gd name="connsiteX8" fmla="*/ 416714 w 6514158"/>
              <a:gd name="connsiteY8" fmla="*/ 7089119 h 7933660"/>
              <a:gd name="connsiteX9" fmla="*/ 18129 w 6514158"/>
              <a:gd name="connsiteY9" fmla="*/ 617980 h 7933660"/>
              <a:gd name="connsiteX10" fmla="*/ 1002868 w 6514158"/>
              <a:gd name="connsiteY10" fmla="*/ 922780 h 7933660"/>
              <a:gd name="connsiteX0" fmla="*/ 909083 w 6514158"/>
              <a:gd name="connsiteY0" fmla="*/ 782104 h 7933660"/>
              <a:gd name="connsiteX1" fmla="*/ 1706252 w 6514158"/>
              <a:gd name="connsiteY1" fmla="*/ 1860627 h 7933660"/>
              <a:gd name="connsiteX2" fmla="*/ 3183360 w 6514158"/>
              <a:gd name="connsiteY2" fmla="*/ 2821919 h 7933660"/>
              <a:gd name="connsiteX3" fmla="*/ 4027422 w 6514158"/>
              <a:gd name="connsiteY3" fmla="*/ 3853550 h 7933660"/>
              <a:gd name="connsiteX4" fmla="*/ 5457637 w 6514158"/>
              <a:gd name="connsiteY4" fmla="*/ 4885180 h 7933660"/>
              <a:gd name="connsiteX5" fmla="*/ 6161022 w 6514158"/>
              <a:gd name="connsiteY5" fmla="*/ 5823027 h 7933660"/>
              <a:gd name="connsiteX6" fmla="*/ 6442375 w 6514158"/>
              <a:gd name="connsiteY6" fmla="*/ 7698719 h 7933660"/>
              <a:gd name="connsiteX7" fmla="*/ 4848036 w 6514158"/>
              <a:gd name="connsiteY7" fmla="*/ 7839396 h 7933660"/>
              <a:gd name="connsiteX8" fmla="*/ 416714 w 6514158"/>
              <a:gd name="connsiteY8" fmla="*/ 7089119 h 7933660"/>
              <a:gd name="connsiteX9" fmla="*/ 18129 w 6514158"/>
              <a:gd name="connsiteY9" fmla="*/ 617980 h 7933660"/>
              <a:gd name="connsiteX10" fmla="*/ 1002868 w 6514158"/>
              <a:gd name="connsiteY10" fmla="*/ 922780 h 7933660"/>
              <a:gd name="connsiteX0" fmla="*/ 909083 w 6442375"/>
              <a:gd name="connsiteY0" fmla="*/ 782104 h 7933660"/>
              <a:gd name="connsiteX1" fmla="*/ 1706252 w 6442375"/>
              <a:gd name="connsiteY1" fmla="*/ 1860627 h 7933660"/>
              <a:gd name="connsiteX2" fmla="*/ 3183360 w 6442375"/>
              <a:gd name="connsiteY2" fmla="*/ 2821919 h 7933660"/>
              <a:gd name="connsiteX3" fmla="*/ 4027422 w 6442375"/>
              <a:gd name="connsiteY3" fmla="*/ 3853550 h 7933660"/>
              <a:gd name="connsiteX4" fmla="*/ 5457637 w 6442375"/>
              <a:gd name="connsiteY4" fmla="*/ 4885180 h 7933660"/>
              <a:gd name="connsiteX5" fmla="*/ 6161022 w 6442375"/>
              <a:gd name="connsiteY5" fmla="*/ 5823027 h 7933660"/>
              <a:gd name="connsiteX6" fmla="*/ 6442375 w 6442375"/>
              <a:gd name="connsiteY6" fmla="*/ 7698719 h 7933660"/>
              <a:gd name="connsiteX7" fmla="*/ 4848036 w 6442375"/>
              <a:gd name="connsiteY7" fmla="*/ 7839396 h 7933660"/>
              <a:gd name="connsiteX8" fmla="*/ 416714 w 6442375"/>
              <a:gd name="connsiteY8" fmla="*/ 7089119 h 7933660"/>
              <a:gd name="connsiteX9" fmla="*/ 18129 w 6442375"/>
              <a:gd name="connsiteY9" fmla="*/ 617980 h 7933660"/>
              <a:gd name="connsiteX10" fmla="*/ 1002868 w 6442375"/>
              <a:gd name="connsiteY10" fmla="*/ 922780 h 7933660"/>
              <a:gd name="connsiteX0" fmla="*/ 909083 w 6301698"/>
              <a:gd name="connsiteY0" fmla="*/ 782104 h 7839396"/>
              <a:gd name="connsiteX1" fmla="*/ 1706252 w 6301698"/>
              <a:gd name="connsiteY1" fmla="*/ 1860627 h 7839396"/>
              <a:gd name="connsiteX2" fmla="*/ 3183360 w 6301698"/>
              <a:gd name="connsiteY2" fmla="*/ 2821919 h 7839396"/>
              <a:gd name="connsiteX3" fmla="*/ 4027422 w 6301698"/>
              <a:gd name="connsiteY3" fmla="*/ 3853550 h 7839396"/>
              <a:gd name="connsiteX4" fmla="*/ 5457637 w 6301698"/>
              <a:gd name="connsiteY4" fmla="*/ 4885180 h 7839396"/>
              <a:gd name="connsiteX5" fmla="*/ 6161022 w 6301698"/>
              <a:gd name="connsiteY5" fmla="*/ 5823027 h 7839396"/>
              <a:gd name="connsiteX6" fmla="*/ 6301698 w 6301698"/>
              <a:gd name="connsiteY6" fmla="*/ 7089119 h 7839396"/>
              <a:gd name="connsiteX7" fmla="*/ 4848036 w 6301698"/>
              <a:gd name="connsiteY7" fmla="*/ 7839396 h 7839396"/>
              <a:gd name="connsiteX8" fmla="*/ 416714 w 6301698"/>
              <a:gd name="connsiteY8" fmla="*/ 7089119 h 7839396"/>
              <a:gd name="connsiteX9" fmla="*/ 18129 w 6301698"/>
              <a:gd name="connsiteY9" fmla="*/ 617980 h 7839396"/>
              <a:gd name="connsiteX10" fmla="*/ 1002868 w 6301698"/>
              <a:gd name="connsiteY10" fmla="*/ 922780 h 7839396"/>
              <a:gd name="connsiteX0" fmla="*/ 909083 w 6301698"/>
              <a:gd name="connsiteY0" fmla="*/ 782104 h 7839396"/>
              <a:gd name="connsiteX1" fmla="*/ 1706252 w 6301698"/>
              <a:gd name="connsiteY1" fmla="*/ 1860627 h 7839396"/>
              <a:gd name="connsiteX2" fmla="*/ 3183360 w 6301698"/>
              <a:gd name="connsiteY2" fmla="*/ 2821919 h 7839396"/>
              <a:gd name="connsiteX3" fmla="*/ 4027422 w 6301698"/>
              <a:gd name="connsiteY3" fmla="*/ 3853550 h 7839396"/>
              <a:gd name="connsiteX4" fmla="*/ 5457637 w 6301698"/>
              <a:gd name="connsiteY4" fmla="*/ 4885180 h 7839396"/>
              <a:gd name="connsiteX5" fmla="*/ 6161022 w 6301698"/>
              <a:gd name="connsiteY5" fmla="*/ 5823027 h 7839396"/>
              <a:gd name="connsiteX6" fmla="*/ 6301698 w 6301698"/>
              <a:gd name="connsiteY6" fmla="*/ 7089119 h 7839396"/>
              <a:gd name="connsiteX7" fmla="*/ 4848036 w 6301698"/>
              <a:gd name="connsiteY7" fmla="*/ 7839396 h 7839396"/>
              <a:gd name="connsiteX8" fmla="*/ 416714 w 6301698"/>
              <a:gd name="connsiteY8" fmla="*/ 7089119 h 7839396"/>
              <a:gd name="connsiteX9" fmla="*/ 18129 w 6301698"/>
              <a:gd name="connsiteY9" fmla="*/ 617980 h 7839396"/>
              <a:gd name="connsiteX10" fmla="*/ 1002868 w 6301698"/>
              <a:gd name="connsiteY10" fmla="*/ 922780 h 7839396"/>
              <a:gd name="connsiteX0" fmla="*/ 909083 w 6301698"/>
              <a:gd name="connsiteY0" fmla="*/ 782104 h 7618891"/>
              <a:gd name="connsiteX1" fmla="*/ 1706252 w 6301698"/>
              <a:gd name="connsiteY1" fmla="*/ 1860627 h 7618891"/>
              <a:gd name="connsiteX2" fmla="*/ 3183360 w 6301698"/>
              <a:gd name="connsiteY2" fmla="*/ 2821919 h 7618891"/>
              <a:gd name="connsiteX3" fmla="*/ 4027422 w 6301698"/>
              <a:gd name="connsiteY3" fmla="*/ 3853550 h 7618891"/>
              <a:gd name="connsiteX4" fmla="*/ 5457637 w 6301698"/>
              <a:gd name="connsiteY4" fmla="*/ 4885180 h 7618891"/>
              <a:gd name="connsiteX5" fmla="*/ 6161022 w 6301698"/>
              <a:gd name="connsiteY5" fmla="*/ 5823027 h 7618891"/>
              <a:gd name="connsiteX6" fmla="*/ 6301698 w 6301698"/>
              <a:gd name="connsiteY6" fmla="*/ 7089119 h 7618891"/>
              <a:gd name="connsiteX7" fmla="*/ 416714 w 6301698"/>
              <a:gd name="connsiteY7" fmla="*/ 7089119 h 7618891"/>
              <a:gd name="connsiteX8" fmla="*/ 18129 w 6301698"/>
              <a:gd name="connsiteY8" fmla="*/ 617980 h 7618891"/>
              <a:gd name="connsiteX9" fmla="*/ 1002868 w 6301698"/>
              <a:gd name="connsiteY9" fmla="*/ 922780 h 7618891"/>
              <a:gd name="connsiteX0" fmla="*/ 909083 w 6301698"/>
              <a:gd name="connsiteY0" fmla="*/ 782104 h 7207376"/>
              <a:gd name="connsiteX1" fmla="*/ 1706252 w 6301698"/>
              <a:gd name="connsiteY1" fmla="*/ 1860627 h 7207376"/>
              <a:gd name="connsiteX2" fmla="*/ 3183360 w 6301698"/>
              <a:gd name="connsiteY2" fmla="*/ 2821919 h 7207376"/>
              <a:gd name="connsiteX3" fmla="*/ 4027422 w 6301698"/>
              <a:gd name="connsiteY3" fmla="*/ 3853550 h 7207376"/>
              <a:gd name="connsiteX4" fmla="*/ 5457637 w 6301698"/>
              <a:gd name="connsiteY4" fmla="*/ 4885180 h 7207376"/>
              <a:gd name="connsiteX5" fmla="*/ 6161022 w 6301698"/>
              <a:gd name="connsiteY5" fmla="*/ 5823027 h 7207376"/>
              <a:gd name="connsiteX6" fmla="*/ 6301698 w 6301698"/>
              <a:gd name="connsiteY6" fmla="*/ 7089119 h 7207376"/>
              <a:gd name="connsiteX7" fmla="*/ 416714 w 6301698"/>
              <a:gd name="connsiteY7" fmla="*/ 7089119 h 7207376"/>
              <a:gd name="connsiteX8" fmla="*/ 18129 w 6301698"/>
              <a:gd name="connsiteY8" fmla="*/ 617980 h 7207376"/>
              <a:gd name="connsiteX9" fmla="*/ 1002868 w 6301698"/>
              <a:gd name="connsiteY9" fmla="*/ 922780 h 7207376"/>
              <a:gd name="connsiteX0" fmla="*/ 913565 w 6306180"/>
              <a:gd name="connsiteY0" fmla="*/ 782104 h 7207376"/>
              <a:gd name="connsiteX1" fmla="*/ 1710734 w 6306180"/>
              <a:gd name="connsiteY1" fmla="*/ 1860627 h 7207376"/>
              <a:gd name="connsiteX2" fmla="*/ 3187842 w 6306180"/>
              <a:gd name="connsiteY2" fmla="*/ 2821919 h 7207376"/>
              <a:gd name="connsiteX3" fmla="*/ 4031904 w 6306180"/>
              <a:gd name="connsiteY3" fmla="*/ 3853550 h 7207376"/>
              <a:gd name="connsiteX4" fmla="*/ 5462119 w 6306180"/>
              <a:gd name="connsiteY4" fmla="*/ 4885180 h 7207376"/>
              <a:gd name="connsiteX5" fmla="*/ 6165504 w 6306180"/>
              <a:gd name="connsiteY5" fmla="*/ 5823027 h 7207376"/>
              <a:gd name="connsiteX6" fmla="*/ 6306180 w 6306180"/>
              <a:gd name="connsiteY6" fmla="*/ 7089119 h 7207376"/>
              <a:gd name="connsiteX7" fmla="*/ 421196 w 6306180"/>
              <a:gd name="connsiteY7" fmla="*/ 7089119 h 7207376"/>
              <a:gd name="connsiteX8" fmla="*/ 22611 w 6306180"/>
              <a:gd name="connsiteY8" fmla="*/ 617980 h 7207376"/>
              <a:gd name="connsiteX9" fmla="*/ 1007350 w 6306180"/>
              <a:gd name="connsiteY9" fmla="*/ 922780 h 7207376"/>
              <a:gd name="connsiteX0" fmla="*/ 910044 w 6302659"/>
              <a:gd name="connsiteY0" fmla="*/ 782104 h 7169987"/>
              <a:gd name="connsiteX1" fmla="*/ 1707213 w 6302659"/>
              <a:gd name="connsiteY1" fmla="*/ 1860627 h 7169987"/>
              <a:gd name="connsiteX2" fmla="*/ 3184321 w 6302659"/>
              <a:gd name="connsiteY2" fmla="*/ 2821919 h 7169987"/>
              <a:gd name="connsiteX3" fmla="*/ 4028383 w 6302659"/>
              <a:gd name="connsiteY3" fmla="*/ 3853550 h 7169987"/>
              <a:gd name="connsiteX4" fmla="*/ 5458598 w 6302659"/>
              <a:gd name="connsiteY4" fmla="*/ 4885180 h 7169987"/>
              <a:gd name="connsiteX5" fmla="*/ 6161983 w 6302659"/>
              <a:gd name="connsiteY5" fmla="*/ 5823027 h 7169987"/>
              <a:gd name="connsiteX6" fmla="*/ 6302659 w 6302659"/>
              <a:gd name="connsiteY6" fmla="*/ 7089119 h 7169987"/>
              <a:gd name="connsiteX7" fmla="*/ 605245 w 6302659"/>
              <a:gd name="connsiteY7" fmla="*/ 6948442 h 7169987"/>
              <a:gd name="connsiteX8" fmla="*/ 19090 w 6302659"/>
              <a:gd name="connsiteY8" fmla="*/ 617980 h 7169987"/>
              <a:gd name="connsiteX9" fmla="*/ 1003829 w 6302659"/>
              <a:gd name="connsiteY9" fmla="*/ 922780 h 7169987"/>
              <a:gd name="connsiteX0" fmla="*/ 916856 w 6309471"/>
              <a:gd name="connsiteY0" fmla="*/ 782104 h 7169987"/>
              <a:gd name="connsiteX1" fmla="*/ 1714025 w 6309471"/>
              <a:gd name="connsiteY1" fmla="*/ 1860627 h 7169987"/>
              <a:gd name="connsiteX2" fmla="*/ 3191133 w 6309471"/>
              <a:gd name="connsiteY2" fmla="*/ 2821919 h 7169987"/>
              <a:gd name="connsiteX3" fmla="*/ 4035195 w 6309471"/>
              <a:gd name="connsiteY3" fmla="*/ 3853550 h 7169987"/>
              <a:gd name="connsiteX4" fmla="*/ 5465410 w 6309471"/>
              <a:gd name="connsiteY4" fmla="*/ 4885180 h 7169987"/>
              <a:gd name="connsiteX5" fmla="*/ 6168795 w 6309471"/>
              <a:gd name="connsiteY5" fmla="*/ 5823027 h 7169987"/>
              <a:gd name="connsiteX6" fmla="*/ 6309471 w 6309471"/>
              <a:gd name="connsiteY6" fmla="*/ 7089119 h 7169987"/>
              <a:gd name="connsiteX7" fmla="*/ 612057 w 6309471"/>
              <a:gd name="connsiteY7" fmla="*/ 6948442 h 7169987"/>
              <a:gd name="connsiteX8" fmla="*/ 25902 w 6309471"/>
              <a:gd name="connsiteY8" fmla="*/ 617980 h 7169987"/>
              <a:gd name="connsiteX9" fmla="*/ 1010641 w 6309471"/>
              <a:gd name="connsiteY9" fmla="*/ 922780 h 7169987"/>
              <a:gd name="connsiteX0" fmla="*/ 916856 w 6309471"/>
              <a:gd name="connsiteY0" fmla="*/ 782104 h 7169987"/>
              <a:gd name="connsiteX1" fmla="*/ 1714025 w 6309471"/>
              <a:gd name="connsiteY1" fmla="*/ 1860627 h 7169987"/>
              <a:gd name="connsiteX2" fmla="*/ 3191133 w 6309471"/>
              <a:gd name="connsiteY2" fmla="*/ 2821919 h 7169987"/>
              <a:gd name="connsiteX3" fmla="*/ 4035195 w 6309471"/>
              <a:gd name="connsiteY3" fmla="*/ 3853550 h 7169987"/>
              <a:gd name="connsiteX4" fmla="*/ 5465410 w 6309471"/>
              <a:gd name="connsiteY4" fmla="*/ 4885180 h 7169987"/>
              <a:gd name="connsiteX5" fmla="*/ 6168795 w 6309471"/>
              <a:gd name="connsiteY5" fmla="*/ 5823027 h 7169987"/>
              <a:gd name="connsiteX6" fmla="*/ 6309471 w 6309471"/>
              <a:gd name="connsiteY6" fmla="*/ 7089119 h 7169987"/>
              <a:gd name="connsiteX7" fmla="*/ 612057 w 6309471"/>
              <a:gd name="connsiteY7" fmla="*/ 6948442 h 7169987"/>
              <a:gd name="connsiteX8" fmla="*/ 25902 w 6309471"/>
              <a:gd name="connsiteY8" fmla="*/ 617980 h 7169987"/>
              <a:gd name="connsiteX9" fmla="*/ 1010641 w 6309471"/>
              <a:gd name="connsiteY9" fmla="*/ 922780 h 7169987"/>
              <a:gd name="connsiteX0" fmla="*/ 916856 w 6309471"/>
              <a:gd name="connsiteY0" fmla="*/ 463207 h 6851090"/>
              <a:gd name="connsiteX1" fmla="*/ 1714025 w 6309471"/>
              <a:gd name="connsiteY1" fmla="*/ 1541730 h 6851090"/>
              <a:gd name="connsiteX2" fmla="*/ 3191133 w 6309471"/>
              <a:gd name="connsiteY2" fmla="*/ 2503022 h 6851090"/>
              <a:gd name="connsiteX3" fmla="*/ 4035195 w 6309471"/>
              <a:gd name="connsiteY3" fmla="*/ 3534653 h 6851090"/>
              <a:gd name="connsiteX4" fmla="*/ 5465410 w 6309471"/>
              <a:gd name="connsiteY4" fmla="*/ 4566283 h 6851090"/>
              <a:gd name="connsiteX5" fmla="*/ 6168795 w 6309471"/>
              <a:gd name="connsiteY5" fmla="*/ 5504130 h 6851090"/>
              <a:gd name="connsiteX6" fmla="*/ 6309471 w 6309471"/>
              <a:gd name="connsiteY6" fmla="*/ 6770222 h 6851090"/>
              <a:gd name="connsiteX7" fmla="*/ 612057 w 6309471"/>
              <a:gd name="connsiteY7" fmla="*/ 6629545 h 6851090"/>
              <a:gd name="connsiteX8" fmla="*/ 25902 w 6309471"/>
              <a:gd name="connsiteY8" fmla="*/ 299083 h 6851090"/>
              <a:gd name="connsiteX9" fmla="*/ 1010641 w 6309471"/>
              <a:gd name="connsiteY9" fmla="*/ 603883 h 6851090"/>
              <a:gd name="connsiteX0" fmla="*/ 627821 w 6020436"/>
              <a:gd name="connsiteY0" fmla="*/ 0 h 6387883"/>
              <a:gd name="connsiteX1" fmla="*/ 1424990 w 6020436"/>
              <a:gd name="connsiteY1" fmla="*/ 1078523 h 6387883"/>
              <a:gd name="connsiteX2" fmla="*/ 2902098 w 6020436"/>
              <a:gd name="connsiteY2" fmla="*/ 2039815 h 6387883"/>
              <a:gd name="connsiteX3" fmla="*/ 3746160 w 6020436"/>
              <a:gd name="connsiteY3" fmla="*/ 3071446 h 6387883"/>
              <a:gd name="connsiteX4" fmla="*/ 5176375 w 6020436"/>
              <a:gd name="connsiteY4" fmla="*/ 4103076 h 6387883"/>
              <a:gd name="connsiteX5" fmla="*/ 5879760 w 6020436"/>
              <a:gd name="connsiteY5" fmla="*/ 5040923 h 6387883"/>
              <a:gd name="connsiteX6" fmla="*/ 6020436 w 6020436"/>
              <a:gd name="connsiteY6" fmla="*/ 6307015 h 6387883"/>
              <a:gd name="connsiteX7" fmla="*/ 323022 w 6020436"/>
              <a:gd name="connsiteY7" fmla="*/ 6166338 h 6387883"/>
              <a:gd name="connsiteX8" fmla="*/ 721606 w 6020436"/>
              <a:gd name="connsiteY8" fmla="*/ 140676 h 6387883"/>
              <a:gd name="connsiteX0" fmla="*/ 1331206 w 6020436"/>
              <a:gd name="connsiteY0" fmla="*/ 0 h 6458222"/>
              <a:gd name="connsiteX1" fmla="*/ 1424990 w 6020436"/>
              <a:gd name="connsiteY1" fmla="*/ 1148862 h 6458222"/>
              <a:gd name="connsiteX2" fmla="*/ 2902098 w 6020436"/>
              <a:gd name="connsiteY2" fmla="*/ 2110154 h 6458222"/>
              <a:gd name="connsiteX3" fmla="*/ 3746160 w 6020436"/>
              <a:gd name="connsiteY3" fmla="*/ 3141785 h 6458222"/>
              <a:gd name="connsiteX4" fmla="*/ 5176375 w 6020436"/>
              <a:gd name="connsiteY4" fmla="*/ 4173415 h 6458222"/>
              <a:gd name="connsiteX5" fmla="*/ 5879760 w 6020436"/>
              <a:gd name="connsiteY5" fmla="*/ 5111262 h 6458222"/>
              <a:gd name="connsiteX6" fmla="*/ 6020436 w 6020436"/>
              <a:gd name="connsiteY6" fmla="*/ 6377354 h 6458222"/>
              <a:gd name="connsiteX7" fmla="*/ 323022 w 6020436"/>
              <a:gd name="connsiteY7" fmla="*/ 6236677 h 6458222"/>
              <a:gd name="connsiteX8" fmla="*/ 721606 w 6020436"/>
              <a:gd name="connsiteY8" fmla="*/ 211015 h 6458222"/>
              <a:gd name="connsiteX0" fmla="*/ 1167083 w 6020436"/>
              <a:gd name="connsiteY0" fmla="*/ 0 h 6481669"/>
              <a:gd name="connsiteX1" fmla="*/ 1424990 w 6020436"/>
              <a:gd name="connsiteY1" fmla="*/ 1172309 h 6481669"/>
              <a:gd name="connsiteX2" fmla="*/ 2902098 w 6020436"/>
              <a:gd name="connsiteY2" fmla="*/ 2133601 h 6481669"/>
              <a:gd name="connsiteX3" fmla="*/ 3746160 w 6020436"/>
              <a:gd name="connsiteY3" fmla="*/ 3165232 h 6481669"/>
              <a:gd name="connsiteX4" fmla="*/ 5176375 w 6020436"/>
              <a:gd name="connsiteY4" fmla="*/ 4196862 h 6481669"/>
              <a:gd name="connsiteX5" fmla="*/ 5879760 w 6020436"/>
              <a:gd name="connsiteY5" fmla="*/ 5134709 h 6481669"/>
              <a:gd name="connsiteX6" fmla="*/ 6020436 w 6020436"/>
              <a:gd name="connsiteY6" fmla="*/ 6400801 h 6481669"/>
              <a:gd name="connsiteX7" fmla="*/ 323022 w 6020436"/>
              <a:gd name="connsiteY7" fmla="*/ 6260124 h 6481669"/>
              <a:gd name="connsiteX8" fmla="*/ 721606 w 6020436"/>
              <a:gd name="connsiteY8" fmla="*/ 234462 h 6481669"/>
              <a:gd name="connsiteX0" fmla="*/ 1269265 w 6122618"/>
              <a:gd name="connsiteY0" fmla="*/ 0 h 6481669"/>
              <a:gd name="connsiteX1" fmla="*/ 1527172 w 6122618"/>
              <a:gd name="connsiteY1" fmla="*/ 1172309 h 6481669"/>
              <a:gd name="connsiteX2" fmla="*/ 3004280 w 6122618"/>
              <a:gd name="connsiteY2" fmla="*/ 2133601 h 6481669"/>
              <a:gd name="connsiteX3" fmla="*/ 3848342 w 6122618"/>
              <a:gd name="connsiteY3" fmla="*/ 3165232 h 6481669"/>
              <a:gd name="connsiteX4" fmla="*/ 5278557 w 6122618"/>
              <a:gd name="connsiteY4" fmla="*/ 4196862 h 6481669"/>
              <a:gd name="connsiteX5" fmla="*/ 5981942 w 6122618"/>
              <a:gd name="connsiteY5" fmla="*/ 5134709 h 6481669"/>
              <a:gd name="connsiteX6" fmla="*/ 6122618 w 6122618"/>
              <a:gd name="connsiteY6" fmla="*/ 6400801 h 6481669"/>
              <a:gd name="connsiteX7" fmla="*/ 425204 w 6122618"/>
              <a:gd name="connsiteY7" fmla="*/ 6260124 h 6481669"/>
              <a:gd name="connsiteX8" fmla="*/ 378311 w 6122618"/>
              <a:gd name="connsiteY8" fmla="*/ 117231 h 6481669"/>
              <a:gd name="connsiteX0" fmla="*/ 730004 w 6122618"/>
              <a:gd name="connsiteY0" fmla="*/ 0 h 6364439"/>
              <a:gd name="connsiteX1" fmla="*/ 1527172 w 6122618"/>
              <a:gd name="connsiteY1" fmla="*/ 1055079 h 6364439"/>
              <a:gd name="connsiteX2" fmla="*/ 3004280 w 6122618"/>
              <a:gd name="connsiteY2" fmla="*/ 2016371 h 6364439"/>
              <a:gd name="connsiteX3" fmla="*/ 3848342 w 6122618"/>
              <a:gd name="connsiteY3" fmla="*/ 3048002 h 6364439"/>
              <a:gd name="connsiteX4" fmla="*/ 5278557 w 6122618"/>
              <a:gd name="connsiteY4" fmla="*/ 4079632 h 6364439"/>
              <a:gd name="connsiteX5" fmla="*/ 5981942 w 6122618"/>
              <a:gd name="connsiteY5" fmla="*/ 5017479 h 6364439"/>
              <a:gd name="connsiteX6" fmla="*/ 6122618 w 6122618"/>
              <a:gd name="connsiteY6" fmla="*/ 6283571 h 6364439"/>
              <a:gd name="connsiteX7" fmla="*/ 425204 w 6122618"/>
              <a:gd name="connsiteY7" fmla="*/ 6142894 h 6364439"/>
              <a:gd name="connsiteX8" fmla="*/ 378311 w 6122618"/>
              <a:gd name="connsiteY8" fmla="*/ 1 h 6364439"/>
              <a:gd name="connsiteX0" fmla="*/ 375740 w 5768354"/>
              <a:gd name="connsiteY0" fmla="*/ 0 h 6364439"/>
              <a:gd name="connsiteX1" fmla="*/ 1172908 w 5768354"/>
              <a:gd name="connsiteY1" fmla="*/ 1055079 h 6364439"/>
              <a:gd name="connsiteX2" fmla="*/ 2650016 w 5768354"/>
              <a:gd name="connsiteY2" fmla="*/ 2016371 h 6364439"/>
              <a:gd name="connsiteX3" fmla="*/ 3494078 w 5768354"/>
              <a:gd name="connsiteY3" fmla="*/ 3048002 h 6364439"/>
              <a:gd name="connsiteX4" fmla="*/ 4924293 w 5768354"/>
              <a:gd name="connsiteY4" fmla="*/ 4079632 h 6364439"/>
              <a:gd name="connsiteX5" fmla="*/ 5627678 w 5768354"/>
              <a:gd name="connsiteY5" fmla="*/ 5017479 h 6364439"/>
              <a:gd name="connsiteX6" fmla="*/ 5768354 w 5768354"/>
              <a:gd name="connsiteY6" fmla="*/ 6283571 h 6364439"/>
              <a:gd name="connsiteX7" fmla="*/ 70940 w 5768354"/>
              <a:gd name="connsiteY7" fmla="*/ 6142894 h 6364439"/>
              <a:gd name="connsiteX8" fmla="*/ 24047 w 5768354"/>
              <a:gd name="connsiteY8" fmla="*/ 1 h 6364439"/>
              <a:gd name="connsiteX0" fmla="*/ 375740 w 5768354"/>
              <a:gd name="connsiteY0" fmla="*/ 0 h 6283571"/>
              <a:gd name="connsiteX1" fmla="*/ 1172908 w 5768354"/>
              <a:gd name="connsiteY1" fmla="*/ 1055079 h 6283571"/>
              <a:gd name="connsiteX2" fmla="*/ 2650016 w 5768354"/>
              <a:gd name="connsiteY2" fmla="*/ 2016371 h 6283571"/>
              <a:gd name="connsiteX3" fmla="*/ 3494078 w 5768354"/>
              <a:gd name="connsiteY3" fmla="*/ 3048002 h 6283571"/>
              <a:gd name="connsiteX4" fmla="*/ 4924293 w 5768354"/>
              <a:gd name="connsiteY4" fmla="*/ 4079632 h 6283571"/>
              <a:gd name="connsiteX5" fmla="*/ 5627678 w 5768354"/>
              <a:gd name="connsiteY5" fmla="*/ 5017479 h 6283571"/>
              <a:gd name="connsiteX6" fmla="*/ 5768354 w 5768354"/>
              <a:gd name="connsiteY6" fmla="*/ 6283571 h 6283571"/>
              <a:gd name="connsiteX7" fmla="*/ 70940 w 5768354"/>
              <a:gd name="connsiteY7" fmla="*/ 6142894 h 6283571"/>
              <a:gd name="connsiteX8" fmla="*/ 24047 w 5768354"/>
              <a:gd name="connsiteY8" fmla="*/ 1 h 6283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68354" h="6283571">
                <a:moveTo>
                  <a:pt x="375740" y="0"/>
                </a:moveTo>
                <a:cubicBezTo>
                  <a:pt x="584801" y="369277"/>
                  <a:pt x="793862" y="719017"/>
                  <a:pt x="1172908" y="1055079"/>
                </a:cubicBezTo>
                <a:cubicBezTo>
                  <a:pt x="1551954" y="1391141"/>
                  <a:pt x="2263154" y="1684217"/>
                  <a:pt x="2650016" y="2016371"/>
                </a:cubicBezTo>
                <a:cubicBezTo>
                  <a:pt x="3036878" y="2348525"/>
                  <a:pt x="3115032" y="2704125"/>
                  <a:pt x="3494078" y="3048002"/>
                </a:cubicBezTo>
                <a:cubicBezTo>
                  <a:pt x="3873124" y="3391879"/>
                  <a:pt x="4568693" y="3751386"/>
                  <a:pt x="4924293" y="4079632"/>
                </a:cubicBezTo>
                <a:cubicBezTo>
                  <a:pt x="5279893" y="4407878"/>
                  <a:pt x="5487001" y="4650156"/>
                  <a:pt x="5627678" y="5017479"/>
                </a:cubicBezTo>
                <a:cubicBezTo>
                  <a:pt x="5768355" y="5384802"/>
                  <a:pt x="5729278" y="5033109"/>
                  <a:pt x="5768354" y="6283571"/>
                </a:cubicBezTo>
                <a:cubicBezTo>
                  <a:pt x="4601653" y="6274206"/>
                  <a:pt x="2079493" y="6236679"/>
                  <a:pt x="70940" y="6142894"/>
                </a:cubicBezTo>
                <a:cubicBezTo>
                  <a:pt x="102202" y="4552463"/>
                  <a:pt x="-58991" y="1255347"/>
                  <a:pt x="24047" y="1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68" name="Rectangle 1067">
            <a:extLst>
              <a:ext uri="{FF2B5EF4-FFF2-40B4-BE49-F238E27FC236}">
                <a16:creationId xmlns:a16="http://schemas.microsoft.com/office/drawing/2014/main" id="{870AB4C0-5B42-FA9D-9D6C-B870F5E17C23}"/>
              </a:ext>
            </a:extLst>
          </p:cNvPr>
          <p:cNvSpPr/>
          <p:nvPr userDrawn="1"/>
        </p:nvSpPr>
        <p:spPr>
          <a:xfrm>
            <a:off x="6220765" y="-25980"/>
            <a:ext cx="6072054" cy="6488433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165D9C-5590-07D5-D8BC-4B4DE12499C7}"/>
              </a:ext>
            </a:extLst>
          </p:cNvPr>
          <p:cNvSpPr/>
          <p:nvPr userDrawn="1"/>
        </p:nvSpPr>
        <p:spPr>
          <a:xfrm>
            <a:off x="0" y="4698887"/>
            <a:ext cx="9955764" cy="675546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BAB1DA-AC12-099C-0B5F-27D00C45FDB7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457202" y="821092"/>
            <a:ext cx="9498562" cy="3787875"/>
          </a:xfrm>
        </p:spPr>
        <p:txBody>
          <a:bodyPr anchor="b"/>
          <a:lstStyle>
            <a:lvl1pPr algn="l">
              <a:defRPr sz="6000" b="0" i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F74F0-BC6A-4B97-198D-D53081C4C929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457200" y="4698887"/>
            <a:ext cx="9498563" cy="559837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Z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191826-2D45-108C-FF5F-EC83DD5CA8C7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1C4AF0B4-7610-4DE8-A55A-DE5D79DD6734}" type="datetimeFigureOut">
              <a:rPr lang="en-ZA" smtClean="0"/>
              <a:t>2026/02/04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1998E-4492-116A-EA23-6EA88291E054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C76B4-6ACA-76C0-F65E-92325BFD05D0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04384" y="6309458"/>
            <a:ext cx="2743200" cy="365125"/>
          </a:xfrm>
        </p:spPr>
        <p:txBody>
          <a:bodyPr/>
          <a:lstStyle/>
          <a:p>
            <a:fld id="{89831A53-3947-40F2-AB44-D01EB649E74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00320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A9EBEA8-C436-D8E5-019D-09464104909B}"/>
              </a:ext>
            </a:extLst>
          </p:cNvPr>
          <p:cNvSpPr/>
          <p:nvPr userDrawn="1"/>
        </p:nvSpPr>
        <p:spPr>
          <a:xfrm>
            <a:off x="-1" y="6270170"/>
            <a:ext cx="12192001" cy="581083"/>
          </a:xfrm>
          <a:prstGeom prst="rect">
            <a:avLst/>
          </a:prstGeom>
          <a:solidFill>
            <a:srgbClr val="612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D34C7E-75D6-FFEF-8703-3E19147CD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268536"/>
            <a:ext cx="10515600" cy="2293939"/>
          </a:xfrm>
        </p:spPr>
        <p:txBody>
          <a:bodyPr anchor="b"/>
          <a:lstStyle>
            <a:lvl1pPr>
              <a:defRPr sz="6000" i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CEF93D-846B-C114-AF3C-B0736052CB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8876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982EF6-184C-4297-2185-92371BBB3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AF0B4-7610-4DE8-A55A-DE5D79DD6734}" type="datetimeFigureOut">
              <a:rPr lang="en-ZA" smtClean="0"/>
              <a:t>2026/02/04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423664-8DD7-C6B0-97EA-BEF7D0584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551142-93B3-88C2-5326-27914D794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31A53-3947-40F2-AB44-D01EB649E74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90499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92F3D-E2E7-19C3-2FA6-71F27C797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B236C-6B2A-CF4D-92A9-2FFA77CA56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686593-3AE0-66C8-DF1D-50F49AC4A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AF0B4-7610-4DE8-A55A-DE5D79DD6734}" type="datetimeFigureOut">
              <a:rPr lang="en-ZA" smtClean="0"/>
              <a:t>2026/02/04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742414-4CB5-9D94-7A21-6783FEF94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75B67-FD66-8540-7A8F-649C22945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31A53-3947-40F2-AB44-D01EB649E74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55958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656B1-3A86-A659-527B-1F56C4087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2657"/>
            <a:ext cx="3200400" cy="5062692"/>
          </a:xfrm>
          <a:noFill/>
        </p:spPr>
        <p:txBody>
          <a:bodyPr>
            <a:normAutofit/>
          </a:bodyPr>
          <a:lstStyle>
            <a:lvl1pPr marL="93663" indent="0" algn="ctr">
              <a:defRPr sz="4800" b="0">
                <a:solidFill>
                  <a:schemeClr val="accent1"/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8E45DE-A20E-8DB7-B192-26AE0A447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CBD2CE-AF38-43A2-AE6B-58CE09E3C76F}" type="datetimeFigureOut">
              <a:rPr lang="en-ZA" smtClean="0"/>
              <a:pPr/>
              <a:t>2026/02/04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35B76-FC9E-39EA-F6CB-D7376F54D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73D6A-0EC4-1F50-3056-7878841C1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72DB16F-9CDB-404A-AECC-C811CF02C89F}" type="slidenum">
              <a:rPr lang="en-ZA" smtClean="0"/>
              <a:pPr/>
              <a:t>‹#›</a:t>
            </a:fld>
            <a:endParaRPr lang="en-ZA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FDA91F1-C76A-E719-15FD-4BB8F72EF855}"/>
              </a:ext>
            </a:extLst>
          </p:cNvPr>
          <p:cNvGrpSpPr/>
          <p:nvPr userDrawn="1"/>
        </p:nvGrpSpPr>
        <p:grpSpPr>
          <a:xfrm>
            <a:off x="4345889" y="1990525"/>
            <a:ext cx="296449" cy="2906956"/>
            <a:chOff x="4252103" y="1280191"/>
            <a:chExt cx="1254357" cy="468274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C4F37BC-6580-08FB-8DDB-1054102152F9}"/>
                </a:ext>
              </a:extLst>
            </p:cNvPr>
            <p:cNvSpPr/>
            <p:nvPr userDrawn="1"/>
          </p:nvSpPr>
          <p:spPr>
            <a:xfrm rot="2229165">
              <a:off x="4252127" y="1280191"/>
              <a:ext cx="1254333" cy="110737"/>
            </a:xfrm>
            <a:prstGeom prst="rect">
              <a:avLst/>
            </a:prstGeom>
            <a:ln w="0"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C1EAA44-1ECF-E0EE-9023-E764133396CE}"/>
                </a:ext>
              </a:extLst>
            </p:cNvPr>
            <p:cNvSpPr/>
            <p:nvPr userDrawn="1"/>
          </p:nvSpPr>
          <p:spPr>
            <a:xfrm rot="2229165">
              <a:off x="4252125" y="1661192"/>
              <a:ext cx="1254333" cy="110737"/>
            </a:xfrm>
            <a:prstGeom prst="rect">
              <a:avLst/>
            </a:prstGeom>
            <a:ln w="0"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41C72FC-B531-567B-252A-1CB12BD5D7EC}"/>
                </a:ext>
              </a:extLst>
            </p:cNvPr>
            <p:cNvSpPr/>
            <p:nvPr userDrawn="1"/>
          </p:nvSpPr>
          <p:spPr>
            <a:xfrm rot="2229165">
              <a:off x="4252123" y="2042193"/>
              <a:ext cx="1254333" cy="110737"/>
            </a:xfrm>
            <a:prstGeom prst="rect">
              <a:avLst/>
            </a:prstGeom>
            <a:ln w="0"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77F3FEA-A312-F83E-B732-BCC21574C258}"/>
                </a:ext>
              </a:extLst>
            </p:cNvPr>
            <p:cNvSpPr/>
            <p:nvPr userDrawn="1"/>
          </p:nvSpPr>
          <p:spPr>
            <a:xfrm rot="2229165">
              <a:off x="4252121" y="2423194"/>
              <a:ext cx="1254333" cy="110737"/>
            </a:xfrm>
            <a:prstGeom prst="rect">
              <a:avLst/>
            </a:prstGeom>
            <a:ln w="0"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AF163C9-7ABF-0580-E3C3-B25AE136C40B}"/>
                </a:ext>
              </a:extLst>
            </p:cNvPr>
            <p:cNvSpPr/>
            <p:nvPr userDrawn="1"/>
          </p:nvSpPr>
          <p:spPr>
            <a:xfrm rot="2229165">
              <a:off x="4252119" y="2804195"/>
              <a:ext cx="1254333" cy="110737"/>
            </a:xfrm>
            <a:prstGeom prst="rect">
              <a:avLst/>
            </a:prstGeom>
            <a:ln w="0"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2F76C8A-4A83-C689-0A95-9A60B3425728}"/>
                </a:ext>
              </a:extLst>
            </p:cNvPr>
            <p:cNvSpPr/>
            <p:nvPr userDrawn="1"/>
          </p:nvSpPr>
          <p:spPr>
            <a:xfrm rot="2229165">
              <a:off x="4252117" y="3185196"/>
              <a:ext cx="1254333" cy="110737"/>
            </a:xfrm>
            <a:prstGeom prst="rect">
              <a:avLst/>
            </a:prstGeom>
            <a:ln w="0"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D728BB8-7154-5AB0-3A88-A7BBA48A0075}"/>
                </a:ext>
              </a:extLst>
            </p:cNvPr>
            <p:cNvSpPr/>
            <p:nvPr userDrawn="1"/>
          </p:nvSpPr>
          <p:spPr>
            <a:xfrm rot="2229165">
              <a:off x="4252115" y="3566197"/>
              <a:ext cx="1254333" cy="110737"/>
            </a:xfrm>
            <a:prstGeom prst="rect">
              <a:avLst/>
            </a:prstGeom>
            <a:ln w="0"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6C55CCF-F213-0FD5-A013-20AB1B864615}"/>
                </a:ext>
              </a:extLst>
            </p:cNvPr>
            <p:cNvSpPr/>
            <p:nvPr userDrawn="1"/>
          </p:nvSpPr>
          <p:spPr>
            <a:xfrm rot="2229165">
              <a:off x="4252113" y="3947198"/>
              <a:ext cx="1254333" cy="110737"/>
            </a:xfrm>
            <a:prstGeom prst="rect">
              <a:avLst/>
            </a:prstGeom>
            <a:ln w="0"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B01C553-65D4-3862-3C43-7E4B358794F5}"/>
                </a:ext>
              </a:extLst>
            </p:cNvPr>
            <p:cNvSpPr/>
            <p:nvPr userDrawn="1"/>
          </p:nvSpPr>
          <p:spPr>
            <a:xfrm rot="2229165">
              <a:off x="4252111" y="4328199"/>
              <a:ext cx="1254333" cy="110737"/>
            </a:xfrm>
            <a:prstGeom prst="rect">
              <a:avLst/>
            </a:prstGeom>
            <a:ln w="0"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0E2EEFD-6612-7590-2708-77A0F3939A0C}"/>
                </a:ext>
              </a:extLst>
            </p:cNvPr>
            <p:cNvSpPr/>
            <p:nvPr userDrawn="1"/>
          </p:nvSpPr>
          <p:spPr>
            <a:xfrm rot="2229165">
              <a:off x="4252109" y="4709200"/>
              <a:ext cx="1254333" cy="110737"/>
            </a:xfrm>
            <a:prstGeom prst="rect">
              <a:avLst/>
            </a:prstGeom>
            <a:ln w="0"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80D2F7E-C97F-781D-DB3E-A4D9593E9111}"/>
                </a:ext>
              </a:extLst>
            </p:cNvPr>
            <p:cNvSpPr/>
            <p:nvPr userDrawn="1"/>
          </p:nvSpPr>
          <p:spPr>
            <a:xfrm rot="2229165">
              <a:off x="4252107" y="5090201"/>
              <a:ext cx="1254333" cy="110737"/>
            </a:xfrm>
            <a:prstGeom prst="rect">
              <a:avLst/>
            </a:prstGeom>
            <a:ln w="0"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91CE950-9C39-1F4A-A312-CBECF901DFDA}"/>
                </a:ext>
              </a:extLst>
            </p:cNvPr>
            <p:cNvSpPr/>
            <p:nvPr userDrawn="1"/>
          </p:nvSpPr>
          <p:spPr>
            <a:xfrm rot="2229165">
              <a:off x="4252105" y="5471202"/>
              <a:ext cx="1254333" cy="110737"/>
            </a:xfrm>
            <a:prstGeom prst="rect">
              <a:avLst/>
            </a:prstGeom>
            <a:ln w="0"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B48F3BD-2F7F-A98E-0C28-5DA27FBDA6A8}"/>
                </a:ext>
              </a:extLst>
            </p:cNvPr>
            <p:cNvSpPr/>
            <p:nvPr userDrawn="1"/>
          </p:nvSpPr>
          <p:spPr>
            <a:xfrm rot="2229165">
              <a:off x="4252103" y="5852203"/>
              <a:ext cx="1254333" cy="110737"/>
            </a:xfrm>
            <a:prstGeom prst="rect">
              <a:avLst/>
            </a:prstGeom>
            <a:ln w="0"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</p:spTree>
    <p:extLst>
      <p:ext uri="{BB962C8B-B14F-4D97-AF65-F5344CB8AC3E}">
        <p14:creationId xmlns:p14="http://schemas.microsoft.com/office/powerpoint/2010/main" val="3756372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656B1-3A86-A659-527B-1F56C4087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086709"/>
            <a:ext cx="8757138" cy="1525308"/>
          </a:xfrm>
        </p:spPr>
        <p:txBody>
          <a:bodyPr/>
          <a:lstStyle>
            <a:lvl1pPr algn="ctr">
              <a:defRPr sz="54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8E45DE-A20E-8DB7-B192-26AE0A447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D2CE-AF38-43A2-AE6B-58CE09E3C76F}" type="datetimeFigureOut">
              <a:rPr lang="en-ZA" smtClean="0"/>
              <a:t>2026/02/04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35B76-FC9E-39EA-F6CB-D7376F54D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73D6A-0EC4-1F50-3056-7878841C1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B16F-9CDB-404A-AECC-C811CF02C89F}" type="slidenum">
              <a:rPr lang="en-ZA" smtClean="0"/>
              <a:t>‹#›</a:t>
            </a:fld>
            <a:endParaRPr lang="en-ZA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838BA9B-DA5B-8619-CF1B-873D638C8DBB}"/>
              </a:ext>
            </a:extLst>
          </p:cNvPr>
          <p:cNvSpPr/>
          <p:nvPr userDrawn="1"/>
        </p:nvSpPr>
        <p:spPr>
          <a:xfrm>
            <a:off x="10728960" y="2697480"/>
            <a:ext cx="1463040" cy="76200"/>
          </a:xfrm>
          <a:prstGeom prst="rect">
            <a:avLst/>
          </a:prstGeom>
          <a:ln w="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BB1EC3-5E5C-4502-D0D0-E5CDD8D7C857}"/>
              </a:ext>
            </a:extLst>
          </p:cNvPr>
          <p:cNvSpPr/>
          <p:nvPr userDrawn="1"/>
        </p:nvSpPr>
        <p:spPr>
          <a:xfrm>
            <a:off x="-15240" y="2697480"/>
            <a:ext cx="1463040" cy="76200"/>
          </a:xfrm>
          <a:prstGeom prst="rect">
            <a:avLst/>
          </a:prstGeom>
          <a:ln w="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22865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4B044-D948-26E8-7042-F30694496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EF8305-CCA5-2041-E90E-CAAAE5E36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AF0B4-7610-4DE8-A55A-DE5D79DD6734}" type="datetimeFigureOut">
              <a:rPr lang="en-ZA" smtClean="0"/>
              <a:t>2026/02/04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FCB425-6A2C-EAFD-B0DC-54A00E041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843FC3-8320-71CC-8312-43A00AEBF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31A53-3947-40F2-AB44-D01EB649E74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5834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452B40-0723-EDB6-9E19-3E02D9EE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65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548710-170E-9171-52EE-32F7A3382B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5767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46C33-ED21-E192-0F77-1C88C4A17A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aleway" pitchFamily="2" charset="0"/>
              </a:defRPr>
            </a:lvl1pPr>
          </a:lstStyle>
          <a:p>
            <a:fld id="{1C4AF0B4-7610-4DE8-A55A-DE5D79DD6734}" type="datetimeFigureOut">
              <a:rPr lang="en-ZA" smtClean="0"/>
              <a:pPr/>
              <a:t>2026/02/04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326BD0-2E17-FCBE-DAF8-6B4906D69E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Raleway" pitchFamily="2" charset="0"/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1324B-D6C4-75A7-9D3F-F524276E14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aleway" pitchFamily="2" charset="0"/>
              </a:defRPr>
            </a:lvl1pPr>
          </a:lstStyle>
          <a:p>
            <a:fld id="{89831A53-3947-40F2-AB44-D01EB649E745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63756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1" r:id="rId2"/>
    <p:sldLayoutId id="2147483700" r:id="rId3"/>
    <p:sldLayoutId id="2147483697" r:id="rId4"/>
    <p:sldLayoutId id="2147483663" r:id="rId5"/>
    <p:sldLayoutId id="2147483662" r:id="rId6"/>
    <p:sldLayoutId id="2147483691" r:id="rId7"/>
    <p:sldLayoutId id="2147483685" r:id="rId8"/>
    <p:sldLayoutId id="2147483666" r:id="rId9"/>
    <p:sldLayoutId id="2147483698" r:id="rId10"/>
    <p:sldLayoutId id="2147483699" r:id="rId11"/>
    <p:sldLayoutId id="2147483664" r:id="rId12"/>
    <p:sldLayoutId id="2147483696" r:id="rId13"/>
    <p:sldLayoutId id="2147483687" r:id="rId14"/>
    <p:sldLayoutId id="2147483689" r:id="rId15"/>
    <p:sldLayoutId id="2147483688" r:id="rId16"/>
    <p:sldLayoutId id="2147483694" r:id="rId17"/>
    <p:sldLayoutId id="2147483667" r:id="rId18"/>
    <p:sldLayoutId id="2147483692" r:id="rId19"/>
    <p:sldLayoutId id="2147483686" r:id="rId20"/>
    <p:sldLayoutId id="2147483668" r:id="rId21"/>
    <p:sldLayoutId id="2147483669" r:id="rId22"/>
    <p:sldLayoutId id="2147483670" r:id="rId23"/>
    <p:sldLayoutId id="2147483671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chemeClr val="tx2">
              <a:lumMod val="75000"/>
            </a:schemeClr>
          </a:solidFill>
          <a:latin typeface="Raleway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aleway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aleway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aleway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aleway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aleway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2.png"/><Relationship Id="rId4" Type="http://schemas.microsoft.com/office/2007/relationships/hdphoto" Target="../media/hdphoto1.wdp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7AC64-1FB7-6D48-4932-6A341728F5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A7F1452-94FA-C813-1927-A3872CD79B18}"/>
              </a:ext>
            </a:extLst>
          </p:cNvPr>
          <p:cNvSpPr/>
          <p:nvPr/>
        </p:nvSpPr>
        <p:spPr>
          <a:xfrm>
            <a:off x="0" y="1176054"/>
            <a:ext cx="12192000" cy="56819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CC333ED-DB09-715F-DB77-DB93B8605D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004928" y="1176054"/>
            <a:ext cx="2187072" cy="6866389"/>
          </a:xfrm>
          <a:prstGeom prst="rect">
            <a:avLst/>
          </a:prstGeom>
        </p:spPr>
      </p:pic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9BFF9BF-A19C-AF89-8ECC-12DA40A31D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311" y="323818"/>
            <a:ext cx="1925137" cy="596794"/>
          </a:xfrm>
          <a:prstGeom prst="rect">
            <a:avLst/>
          </a:prstGeom>
        </p:spPr>
      </p:pic>
      <p:pic>
        <p:nvPicPr>
          <p:cNvPr id="5" name="SU Logo">
            <a:extLst>
              <a:ext uri="{FF2B5EF4-FFF2-40B4-BE49-F238E27FC236}">
                <a16:creationId xmlns:a16="http://schemas.microsoft.com/office/drawing/2014/main" id="{8A2EBE8B-D125-E8EB-531B-AB403AAF9E4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9260905" y="0"/>
            <a:ext cx="2239117" cy="120927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7E8CE9E-02FF-68A6-E92E-AFCC734C5E62}"/>
              </a:ext>
            </a:extLst>
          </p:cNvPr>
          <p:cNvSpPr txBox="1">
            <a:spLocks/>
          </p:cNvSpPr>
          <p:nvPr/>
        </p:nvSpPr>
        <p:spPr>
          <a:xfrm>
            <a:off x="340241" y="2237044"/>
            <a:ext cx="8920663" cy="24997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kern="1200">
                <a:solidFill>
                  <a:schemeClr val="tx2">
                    <a:lumMod val="75000"/>
                  </a:schemeClr>
                </a:solidFill>
                <a:latin typeface="Raleway" pitchFamily="2" charset="0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chemeClr val="bg1"/>
                </a:solidFill>
              </a:rPr>
              <a:t>An unequal start</a:t>
            </a:r>
            <a:r>
              <a:rPr lang="en-US" sz="4400" dirty="0">
                <a:solidFill>
                  <a:schemeClr val="bg1"/>
                </a:solidFill>
              </a:rPr>
              <a:t>: Impact of age of school entry on grade repetition and academic performance in Grades 1-4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32735EC-57D0-7A1F-BDBA-C7D8B12BDA07}"/>
              </a:ext>
            </a:extLst>
          </p:cNvPr>
          <p:cNvSpPr txBox="1">
            <a:spLocks/>
          </p:cNvSpPr>
          <p:nvPr/>
        </p:nvSpPr>
        <p:spPr>
          <a:xfrm>
            <a:off x="340241" y="5055034"/>
            <a:ext cx="11277598" cy="5598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aleway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aleway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aleway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aleway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aleway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Early Childhood Systems: Perspectives and Research Webinar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39126EC-6E43-6E07-165E-8AB0E885FA92}"/>
              </a:ext>
            </a:extLst>
          </p:cNvPr>
          <p:cNvSpPr txBox="1">
            <a:spLocks/>
          </p:cNvSpPr>
          <p:nvPr/>
        </p:nvSpPr>
        <p:spPr>
          <a:xfrm>
            <a:off x="340241" y="5549675"/>
            <a:ext cx="9498563" cy="5598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>
                    <a:lumMod val="50000"/>
                  </a:schemeClr>
                </a:solidFill>
                <a:latin typeface="Raleway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aleway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aleway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aleway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aleway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dirty="0">
                <a:solidFill>
                  <a:schemeClr val="bg1"/>
                </a:solidFill>
              </a:rPr>
              <a:t>Bianca Böhmer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746A46-CC14-31C3-773F-60EF53FA3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78" y="127810"/>
            <a:ext cx="1648012" cy="98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D28CDB55-6834-FBDB-14FF-DC776643A0B5}"/>
              </a:ext>
            </a:extLst>
          </p:cNvPr>
          <p:cNvSpPr txBox="1">
            <a:spLocks/>
          </p:cNvSpPr>
          <p:nvPr/>
        </p:nvSpPr>
        <p:spPr>
          <a:xfrm>
            <a:off x="340241" y="5909007"/>
            <a:ext cx="9498563" cy="5598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>
                    <a:lumMod val="50000"/>
                  </a:schemeClr>
                </a:solidFill>
                <a:latin typeface="Raleway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aleway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aleway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aleway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aleway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2000" b="1" i="1" dirty="0">
                <a:solidFill>
                  <a:schemeClr val="bg1"/>
                </a:solidFill>
              </a:rPr>
              <a:t>04 February 2026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EAD2171-6537-0E6A-CCB3-5FB41C895500}"/>
              </a:ext>
            </a:extLst>
          </p:cNvPr>
          <p:cNvCxnSpPr>
            <a:cxnSpLocks/>
          </p:cNvCxnSpPr>
          <p:nvPr/>
        </p:nvCxnSpPr>
        <p:spPr>
          <a:xfrm>
            <a:off x="414383" y="4852186"/>
            <a:ext cx="8729618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7A4AA40-B189-1DF0-9649-AE6A07F958AD}"/>
              </a:ext>
            </a:extLst>
          </p:cNvPr>
          <p:cNvCxnSpPr>
            <a:cxnSpLocks/>
          </p:cNvCxnSpPr>
          <p:nvPr/>
        </p:nvCxnSpPr>
        <p:spPr>
          <a:xfrm>
            <a:off x="414383" y="5614871"/>
            <a:ext cx="8729618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549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668B68-4830-3C40-5C7B-65A186F15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188A2-87EC-5408-9FA5-66CE488C0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Introduction | Relative age effect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688E42-97C3-C6D1-2B34-3A15F27A4241}"/>
              </a:ext>
            </a:extLst>
          </p:cNvPr>
          <p:cNvSpPr/>
          <p:nvPr/>
        </p:nvSpPr>
        <p:spPr>
          <a:xfrm>
            <a:off x="654626" y="6176864"/>
            <a:ext cx="11049693" cy="5038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ZA" sz="1200" dirty="0"/>
              <a:t>1. Bedard &amp; </a:t>
            </a:r>
            <a:r>
              <a:rPr lang="en-ZA" sz="1200" dirty="0" err="1"/>
              <a:t>Dhuey</a:t>
            </a:r>
            <a:r>
              <a:rPr lang="en-ZA" sz="1200" dirty="0"/>
              <a:t>, 2006; Herbst &amp; </a:t>
            </a:r>
            <a:r>
              <a:rPr lang="en-ZA" sz="1200" dirty="0" err="1"/>
              <a:t>Strawiński</a:t>
            </a:r>
            <a:r>
              <a:rPr lang="en-ZA" sz="1200" dirty="0"/>
              <a:t>, 2016; </a:t>
            </a:r>
            <a:r>
              <a:rPr lang="en-ZA" sz="1200" dirty="0" err="1"/>
              <a:t>Givord</a:t>
            </a:r>
            <a:r>
              <a:rPr lang="en-ZA" sz="1200" dirty="0"/>
              <a:t>, 2020   ;   2.  Corman, 2003; Elder &amp; </a:t>
            </a:r>
            <a:r>
              <a:rPr lang="en-ZA" sz="1200" dirty="0" err="1"/>
              <a:t>Lubotsky</a:t>
            </a:r>
            <a:r>
              <a:rPr lang="en-ZA" sz="1200" dirty="0"/>
              <a:t>, 2009; Pedraja-Chaparro et al., 2015; </a:t>
            </a:r>
            <a:r>
              <a:rPr lang="en-ZA" sz="1200" dirty="0" err="1"/>
              <a:t>Givord</a:t>
            </a:r>
            <a:r>
              <a:rPr lang="en-ZA" sz="1200" dirty="0"/>
              <a:t>, 2020  ;  3.  Elder &amp; </a:t>
            </a:r>
            <a:r>
              <a:rPr lang="en-ZA" sz="1200" dirty="0" err="1"/>
              <a:t>Lubotsky</a:t>
            </a:r>
            <a:r>
              <a:rPr lang="en-ZA" sz="1200" dirty="0"/>
              <a:t>, 2009  ; 4. Angrist &amp; Krueger, 1991; Bedard &amp; </a:t>
            </a:r>
            <a:r>
              <a:rPr lang="en-ZA" sz="1200" dirty="0" err="1"/>
              <a:t>Dhuey</a:t>
            </a:r>
            <a:r>
              <a:rPr lang="en-ZA" sz="1200" dirty="0"/>
              <a:t>, 2006 ;  5. Ballatore et al., 2020 ;  6. </a:t>
            </a:r>
            <a:r>
              <a:rPr lang="en-ZA" sz="1200" dirty="0" err="1"/>
              <a:t>Dhuey</a:t>
            </a:r>
            <a:r>
              <a:rPr lang="en-ZA" sz="1200" dirty="0"/>
              <a:t> &amp; Lipscomb, 2008 ; 7. Bedard &amp; </a:t>
            </a:r>
            <a:r>
              <a:rPr lang="en-ZA" sz="1200" dirty="0" err="1"/>
              <a:t>Dhuey</a:t>
            </a:r>
            <a:r>
              <a:rPr lang="en-ZA" sz="1200" dirty="0"/>
              <a:t>, 2006  ;  8.Fredriksson &amp; Ockert, 2005; Kawaguchi, 2011 ; 9. </a:t>
            </a:r>
            <a:r>
              <a:rPr lang="en-ZA" sz="1200" dirty="0">
                <a:solidFill>
                  <a:sysClr val="windowText" lastClr="000000"/>
                </a:solidFill>
              </a:rPr>
              <a:t>Solli, 2017 ; Valdés, 2024</a:t>
            </a:r>
            <a:endParaRPr lang="en-ZA" sz="1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DDB676-E088-4FAE-C1B2-6A7E8258B508}"/>
              </a:ext>
            </a:extLst>
          </p:cNvPr>
          <p:cNvSpPr/>
          <p:nvPr/>
        </p:nvSpPr>
        <p:spPr>
          <a:xfrm>
            <a:off x="746449" y="2220686"/>
            <a:ext cx="3321698" cy="86882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dirty="0"/>
              <a:t>Score higher marks on standardised assessments</a:t>
            </a:r>
            <a:r>
              <a:rPr lang="en-ZA" sz="2000" baseline="30000" dirty="0"/>
              <a:t>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3D8CA4-0D50-7F32-3F45-6FD15D3B9CBA}"/>
              </a:ext>
            </a:extLst>
          </p:cNvPr>
          <p:cNvSpPr/>
          <p:nvPr/>
        </p:nvSpPr>
        <p:spPr>
          <a:xfrm>
            <a:off x="4518622" y="2220686"/>
            <a:ext cx="3321698" cy="86882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dirty="0"/>
              <a:t>Have lower grade </a:t>
            </a:r>
          </a:p>
          <a:p>
            <a:pPr algn="ctr"/>
            <a:r>
              <a:rPr lang="en-ZA" sz="2000" dirty="0"/>
              <a:t>retention</a:t>
            </a:r>
            <a:r>
              <a:rPr lang="en-ZA" sz="2000" baseline="30000" dirty="0"/>
              <a:t>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C72B99-9E70-111B-E4E4-8E5BC187033B}"/>
              </a:ext>
            </a:extLst>
          </p:cNvPr>
          <p:cNvSpPr/>
          <p:nvPr/>
        </p:nvSpPr>
        <p:spPr>
          <a:xfrm>
            <a:off x="8290795" y="2220686"/>
            <a:ext cx="3321698" cy="86882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dirty="0"/>
              <a:t>Have a lower likelihood of learning disability diagnosis</a:t>
            </a:r>
            <a:r>
              <a:rPr lang="en-ZA" sz="2000" baseline="30000" dirty="0"/>
              <a:t>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530C8E-0D53-384F-624E-ECC3FB21857E}"/>
              </a:ext>
            </a:extLst>
          </p:cNvPr>
          <p:cNvSpPr/>
          <p:nvPr/>
        </p:nvSpPr>
        <p:spPr>
          <a:xfrm>
            <a:off x="4518622" y="3204114"/>
            <a:ext cx="3321698" cy="86882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dirty="0"/>
              <a:t>Less likely to be </a:t>
            </a:r>
          </a:p>
          <a:p>
            <a:pPr algn="ctr"/>
            <a:r>
              <a:rPr lang="en-ZA" sz="2000" dirty="0"/>
              <a:t>bullied</a:t>
            </a:r>
            <a:r>
              <a:rPr lang="en-ZA" sz="2000" baseline="30000" dirty="0"/>
              <a:t>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B6EC0C-20D2-5BC6-7002-FEAE5796356F}"/>
              </a:ext>
            </a:extLst>
          </p:cNvPr>
          <p:cNvSpPr/>
          <p:nvPr/>
        </p:nvSpPr>
        <p:spPr>
          <a:xfrm>
            <a:off x="8290795" y="3204114"/>
            <a:ext cx="3321698" cy="86882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dirty="0"/>
              <a:t>Show more leadership </a:t>
            </a:r>
          </a:p>
          <a:p>
            <a:pPr algn="ctr"/>
            <a:r>
              <a:rPr lang="en-ZA" sz="2000" dirty="0"/>
              <a:t>skills</a:t>
            </a:r>
            <a:r>
              <a:rPr lang="en-ZA" sz="2000" baseline="30000" dirty="0"/>
              <a:t>6</a:t>
            </a:r>
            <a:r>
              <a:rPr lang="en-ZA" sz="2000" dirty="0"/>
              <a:t>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59C273-B8B1-F342-869A-5DEB4C8AB07A}"/>
              </a:ext>
            </a:extLst>
          </p:cNvPr>
          <p:cNvSpPr/>
          <p:nvPr/>
        </p:nvSpPr>
        <p:spPr>
          <a:xfrm>
            <a:off x="746449" y="3204113"/>
            <a:ext cx="3321698" cy="86882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dirty="0"/>
              <a:t>Attain higher levels of </a:t>
            </a:r>
          </a:p>
          <a:p>
            <a:pPr algn="ctr"/>
            <a:r>
              <a:rPr lang="en-ZA" sz="2000" dirty="0"/>
              <a:t>schooling</a:t>
            </a:r>
            <a:r>
              <a:rPr lang="en-ZA" sz="2000" baseline="30000" dirty="0"/>
              <a:t>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A5AA3F-1882-3FDF-C22C-8D3C160DE065}"/>
              </a:ext>
            </a:extLst>
          </p:cNvPr>
          <p:cNvSpPr/>
          <p:nvPr/>
        </p:nvSpPr>
        <p:spPr>
          <a:xfrm>
            <a:off x="654627" y="1655180"/>
            <a:ext cx="11049693" cy="4853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ZA" sz="2200" dirty="0"/>
              <a:t>A child’s month of birth is correlated with a long list of outcomes. Older learners: </a:t>
            </a:r>
          </a:p>
        </p:txBody>
      </p:sp>
    </p:spTree>
    <p:extLst>
      <p:ext uri="{BB962C8B-B14F-4D97-AF65-F5344CB8AC3E}">
        <p14:creationId xmlns:p14="http://schemas.microsoft.com/office/powerpoint/2010/main" val="1619066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7E542F-0811-4D98-0721-FC7CD63373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9B8A0-F5CC-BC6B-7E1D-8AA388D1D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Introduction | Relative age effect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5F3328-7E4C-8F77-89D6-903B72E14B88}"/>
              </a:ext>
            </a:extLst>
          </p:cNvPr>
          <p:cNvSpPr/>
          <p:nvPr/>
        </p:nvSpPr>
        <p:spPr>
          <a:xfrm>
            <a:off x="654627" y="1655180"/>
            <a:ext cx="11049693" cy="4853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ZA" sz="2200" dirty="0"/>
              <a:t>A child’s month of birth is correlated with a long list of outcomes. Older learners: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79150DF-5B0A-B79A-689F-7070D8BAC6CB}"/>
              </a:ext>
            </a:extLst>
          </p:cNvPr>
          <p:cNvSpPr/>
          <p:nvPr/>
        </p:nvSpPr>
        <p:spPr>
          <a:xfrm>
            <a:off x="746450" y="5476245"/>
            <a:ext cx="10866044" cy="327392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dirty="0">
                <a:solidFill>
                  <a:sysClr val="windowText" lastClr="000000"/>
                </a:solidFill>
              </a:rPr>
              <a:t>Relative age effects tend to be larger for lower-income learners and boys</a:t>
            </a:r>
            <a:r>
              <a:rPr lang="en-ZA" sz="2000" baseline="30000" dirty="0">
                <a:solidFill>
                  <a:sysClr val="windowText" lastClr="000000"/>
                </a:solidFill>
              </a:rPr>
              <a:t>9</a:t>
            </a:r>
            <a:r>
              <a:rPr lang="en-ZA" sz="2000" dirty="0">
                <a:solidFill>
                  <a:sysClr val="windowText" lastClr="000000"/>
                </a:solidFill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D377B6-9F3B-A773-4DB3-AD8628568938}"/>
              </a:ext>
            </a:extLst>
          </p:cNvPr>
          <p:cNvSpPr/>
          <p:nvPr/>
        </p:nvSpPr>
        <p:spPr>
          <a:xfrm>
            <a:off x="654626" y="6176864"/>
            <a:ext cx="11049693" cy="5038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ZA" sz="1200" dirty="0"/>
              <a:t>1. Bedard &amp; </a:t>
            </a:r>
            <a:r>
              <a:rPr lang="en-ZA" sz="1200" dirty="0" err="1"/>
              <a:t>Dhuey</a:t>
            </a:r>
            <a:r>
              <a:rPr lang="en-ZA" sz="1200" dirty="0"/>
              <a:t>, 2006; Herbst &amp; </a:t>
            </a:r>
            <a:r>
              <a:rPr lang="en-ZA" sz="1200" dirty="0" err="1"/>
              <a:t>Strawiński</a:t>
            </a:r>
            <a:r>
              <a:rPr lang="en-ZA" sz="1200" dirty="0"/>
              <a:t>, 2016; </a:t>
            </a:r>
            <a:r>
              <a:rPr lang="en-ZA" sz="1200" dirty="0" err="1"/>
              <a:t>Givord</a:t>
            </a:r>
            <a:r>
              <a:rPr lang="en-ZA" sz="1200" dirty="0"/>
              <a:t>, 2020   ;   2.  Corman, 2003; Elder &amp; </a:t>
            </a:r>
            <a:r>
              <a:rPr lang="en-ZA" sz="1200" dirty="0" err="1"/>
              <a:t>Lubotsky</a:t>
            </a:r>
            <a:r>
              <a:rPr lang="en-ZA" sz="1200" dirty="0"/>
              <a:t>, 2009; Pedraja-Chaparro et al., 2015; </a:t>
            </a:r>
            <a:r>
              <a:rPr lang="en-ZA" sz="1200" dirty="0" err="1"/>
              <a:t>Givord</a:t>
            </a:r>
            <a:r>
              <a:rPr lang="en-ZA" sz="1200" dirty="0"/>
              <a:t>, 2020  ;  3.  Elder &amp; </a:t>
            </a:r>
            <a:r>
              <a:rPr lang="en-ZA" sz="1200" dirty="0" err="1"/>
              <a:t>Lubotsky</a:t>
            </a:r>
            <a:r>
              <a:rPr lang="en-ZA" sz="1200" dirty="0"/>
              <a:t>, 2009  ; 4. Angrist &amp; Krueger, 1991; Bedard &amp; </a:t>
            </a:r>
            <a:r>
              <a:rPr lang="en-ZA" sz="1200" dirty="0" err="1"/>
              <a:t>Dhuey</a:t>
            </a:r>
            <a:r>
              <a:rPr lang="en-ZA" sz="1200" dirty="0"/>
              <a:t>, 2006 ;  5. Ballatore et al., 2020 ;  6. </a:t>
            </a:r>
            <a:r>
              <a:rPr lang="en-ZA" sz="1200" dirty="0" err="1"/>
              <a:t>Dhuey</a:t>
            </a:r>
            <a:r>
              <a:rPr lang="en-ZA" sz="1200" dirty="0"/>
              <a:t> &amp; Lipscomb, 2008 ; 7. Bedard &amp; </a:t>
            </a:r>
            <a:r>
              <a:rPr lang="en-ZA" sz="1200" dirty="0" err="1"/>
              <a:t>Dhuey</a:t>
            </a:r>
            <a:r>
              <a:rPr lang="en-ZA" sz="1200" dirty="0"/>
              <a:t>, 2006  ;  8.Fredriksson &amp; Ockert, 2005; Kawaguchi, 2011 ; 9. </a:t>
            </a:r>
            <a:r>
              <a:rPr lang="en-ZA" sz="1200" dirty="0">
                <a:solidFill>
                  <a:sysClr val="windowText" lastClr="000000"/>
                </a:solidFill>
              </a:rPr>
              <a:t>Solli, 2017 ; Valdés, 2024</a:t>
            </a:r>
            <a:endParaRPr lang="en-ZA" sz="1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7504BB-AE65-B5FD-AE74-AE641739D8D5}"/>
              </a:ext>
            </a:extLst>
          </p:cNvPr>
          <p:cNvSpPr/>
          <p:nvPr/>
        </p:nvSpPr>
        <p:spPr>
          <a:xfrm>
            <a:off x="746449" y="2220686"/>
            <a:ext cx="3321698" cy="86882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dirty="0"/>
              <a:t>Score higher marks on standardised assessments</a:t>
            </a:r>
            <a:r>
              <a:rPr lang="en-ZA" sz="2000" baseline="30000" dirty="0"/>
              <a:t>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2A0BE6-08A7-F0E1-B0C1-91C67B12AD50}"/>
              </a:ext>
            </a:extLst>
          </p:cNvPr>
          <p:cNvSpPr/>
          <p:nvPr/>
        </p:nvSpPr>
        <p:spPr>
          <a:xfrm>
            <a:off x="4518622" y="2220686"/>
            <a:ext cx="3321698" cy="86882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dirty="0"/>
              <a:t>Have lower grade </a:t>
            </a:r>
          </a:p>
          <a:p>
            <a:pPr algn="ctr"/>
            <a:r>
              <a:rPr lang="en-ZA" sz="2000" dirty="0"/>
              <a:t>retention</a:t>
            </a:r>
            <a:r>
              <a:rPr lang="en-ZA" sz="2000" baseline="30000" dirty="0"/>
              <a:t>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667A63-121A-7AA3-3101-B2E525DD8CCA}"/>
              </a:ext>
            </a:extLst>
          </p:cNvPr>
          <p:cNvSpPr/>
          <p:nvPr/>
        </p:nvSpPr>
        <p:spPr>
          <a:xfrm>
            <a:off x="8290795" y="2220686"/>
            <a:ext cx="3321698" cy="86882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dirty="0"/>
              <a:t>Have a lower likelihood of learning disability diagnosis</a:t>
            </a:r>
            <a:r>
              <a:rPr lang="en-ZA" sz="2000" baseline="30000" dirty="0"/>
              <a:t>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9EC4F0-F30F-65BC-69A0-238F7DB44AD2}"/>
              </a:ext>
            </a:extLst>
          </p:cNvPr>
          <p:cNvSpPr/>
          <p:nvPr/>
        </p:nvSpPr>
        <p:spPr>
          <a:xfrm>
            <a:off x="2671152" y="4187542"/>
            <a:ext cx="3321698" cy="86882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dirty="0"/>
              <a:t>More likely to attend a university or college</a:t>
            </a:r>
            <a:r>
              <a:rPr lang="en-ZA" sz="2000" baseline="30000" dirty="0"/>
              <a:t>7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E83685A-F33D-727A-A785-06ECD3A6A44B}"/>
              </a:ext>
            </a:extLst>
          </p:cNvPr>
          <p:cNvSpPr/>
          <p:nvPr/>
        </p:nvSpPr>
        <p:spPr>
          <a:xfrm>
            <a:off x="6443325" y="4187542"/>
            <a:ext cx="3321698" cy="86882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dirty="0"/>
              <a:t>Higher starting wages</a:t>
            </a:r>
            <a:r>
              <a:rPr lang="en-ZA" sz="2000" baseline="30000" dirty="0"/>
              <a:t>8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AEEBDB-280A-0FA0-A09F-5259E59E0EE6}"/>
              </a:ext>
            </a:extLst>
          </p:cNvPr>
          <p:cNvSpPr/>
          <p:nvPr/>
        </p:nvSpPr>
        <p:spPr>
          <a:xfrm>
            <a:off x="4518622" y="3204114"/>
            <a:ext cx="3321698" cy="86882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dirty="0"/>
              <a:t>Less likely to be </a:t>
            </a:r>
          </a:p>
          <a:p>
            <a:pPr algn="ctr"/>
            <a:r>
              <a:rPr lang="en-ZA" sz="2000" dirty="0"/>
              <a:t>bullied</a:t>
            </a:r>
            <a:r>
              <a:rPr lang="en-ZA" sz="2000" baseline="30000" dirty="0"/>
              <a:t>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714E51-B83C-7043-2944-FD637E63B819}"/>
              </a:ext>
            </a:extLst>
          </p:cNvPr>
          <p:cNvSpPr/>
          <p:nvPr/>
        </p:nvSpPr>
        <p:spPr>
          <a:xfrm>
            <a:off x="8290795" y="3204114"/>
            <a:ext cx="3321698" cy="86882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dirty="0"/>
              <a:t>Show more leadership </a:t>
            </a:r>
          </a:p>
          <a:p>
            <a:pPr algn="ctr"/>
            <a:r>
              <a:rPr lang="en-ZA" sz="2000" dirty="0"/>
              <a:t>skills</a:t>
            </a:r>
            <a:r>
              <a:rPr lang="en-ZA" sz="2000" baseline="30000" dirty="0"/>
              <a:t>6</a:t>
            </a:r>
            <a:r>
              <a:rPr lang="en-ZA" sz="2000" dirty="0"/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C34A12-75E0-0A0A-924B-DB86863B8902}"/>
              </a:ext>
            </a:extLst>
          </p:cNvPr>
          <p:cNvSpPr/>
          <p:nvPr/>
        </p:nvSpPr>
        <p:spPr>
          <a:xfrm>
            <a:off x="746449" y="3204113"/>
            <a:ext cx="3321698" cy="86882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dirty="0"/>
              <a:t>Attain higher levels of </a:t>
            </a:r>
          </a:p>
          <a:p>
            <a:pPr algn="ctr"/>
            <a:r>
              <a:rPr lang="en-ZA" sz="2000" dirty="0"/>
              <a:t>schooling</a:t>
            </a:r>
            <a:r>
              <a:rPr lang="en-ZA" sz="2000" baseline="300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007626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CDE2D7-257D-A2A0-AA67-159DCABD63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D3777-F309-B63B-1E63-41CC90682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75374" cy="726557"/>
          </a:xfrm>
        </p:spPr>
        <p:txBody>
          <a:bodyPr/>
          <a:lstStyle/>
          <a:p>
            <a:r>
              <a:rPr lang="en-ZA" dirty="0"/>
              <a:t>Other factors and considerations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E29BE46-B681-0B9F-C153-BB7E48128E37}"/>
              </a:ext>
            </a:extLst>
          </p:cNvPr>
          <p:cNvSpPr/>
          <p:nvPr/>
        </p:nvSpPr>
        <p:spPr>
          <a:xfrm>
            <a:off x="678425" y="1418733"/>
            <a:ext cx="6875314" cy="167489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ZA" sz="2200" b="1" dirty="0"/>
              <a:t>Peer Effects</a:t>
            </a:r>
          </a:p>
          <a:p>
            <a:r>
              <a:rPr lang="en-ZA" sz="2000" dirty="0"/>
              <a:t>Relative age within your cohort also matters.</a:t>
            </a:r>
            <a:r>
              <a:rPr lang="en-US" sz="2000" dirty="0"/>
              <a:t> Negative spillover from younger classmates and positive spillover from older classmates </a:t>
            </a:r>
            <a:r>
              <a:rPr lang="en-ZA" sz="1400" dirty="0"/>
              <a:t>(Cascio &amp; Schanzenbach, 2016; Elder and </a:t>
            </a:r>
            <a:r>
              <a:rPr lang="en-ZA" sz="1400" dirty="0" err="1"/>
              <a:t>Lubotsky</a:t>
            </a:r>
            <a:r>
              <a:rPr lang="en-ZA" sz="1400" dirty="0"/>
              <a:t>, 2009; Peña, 2017)</a:t>
            </a:r>
            <a:endParaRPr lang="en-ZA" sz="2000" dirty="0"/>
          </a:p>
          <a:p>
            <a:endParaRPr lang="en-ZA" sz="2000" dirty="0"/>
          </a:p>
          <a:p>
            <a:endParaRPr lang="en-ZA" sz="20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B4D9740-872F-C339-C794-DC71E2E8E66B}"/>
              </a:ext>
            </a:extLst>
          </p:cNvPr>
          <p:cNvSpPr/>
          <p:nvPr/>
        </p:nvSpPr>
        <p:spPr>
          <a:xfrm>
            <a:off x="678425" y="3232773"/>
            <a:ext cx="6875314" cy="167489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ZA" sz="2200" b="1" dirty="0"/>
              <a:t>Advantages of starting early</a:t>
            </a:r>
          </a:p>
          <a:p>
            <a:r>
              <a:rPr lang="en-ZA" sz="2000" dirty="0"/>
              <a:t>Trade-off between later schooling start and the opportunity cost of a lost year of earning. Ambiguous effects on earnings over lifespan </a:t>
            </a:r>
            <a:r>
              <a:rPr lang="en-ZA" sz="1400" dirty="0"/>
              <a:t>(Fredriksson &amp; Ockert, 2005)</a:t>
            </a:r>
            <a:endParaRPr lang="en-ZA" sz="1400" b="1" dirty="0"/>
          </a:p>
          <a:p>
            <a:endParaRPr lang="en-ZA" sz="2000" dirty="0"/>
          </a:p>
          <a:p>
            <a:endParaRPr lang="en-ZA" sz="2000" dirty="0"/>
          </a:p>
        </p:txBody>
      </p:sp>
    </p:spTree>
    <p:extLst>
      <p:ext uri="{BB962C8B-B14F-4D97-AF65-F5344CB8AC3E}">
        <p14:creationId xmlns:p14="http://schemas.microsoft.com/office/powerpoint/2010/main" val="2065963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D32C34-B96F-AAE9-5B98-4E06060A3D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53139-22D3-0F24-52A3-D16087DE2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75374" cy="726557"/>
          </a:xfrm>
        </p:spPr>
        <p:txBody>
          <a:bodyPr/>
          <a:lstStyle/>
          <a:p>
            <a:r>
              <a:rPr lang="en-ZA" dirty="0"/>
              <a:t>Other factors and considerations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4F889D6-188B-8046-FE70-D9D6141411EC}"/>
              </a:ext>
            </a:extLst>
          </p:cNvPr>
          <p:cNvSpPr/>
          <p:nvPr/>
        </p:nvSpPr>
        <p:spPr>
          <a:xfrm>
            <a:off x="678425" y="1418733"/>
            <a:ext cx="6875314" cy="167489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ZA" sz="2200" b="1" dirty="0"/>
              <a:t>Peer Effects</a:t>
            </a:r>
          </a:p>
          <a:p>
            <a:r>
              <a:rPr lang="en-ZA" sz="2000" dirty="0"/>
              <a:t>Relative age within your cohort also matters.</a:t>
            </a:r>
            <a:r>
              <a:rPr lang="en-US" sz="2000" dirty="0"/>
              <a:t> Negative spillover from younger classmates and positive spillover from older classmates </a:t>
            </a:r>
            <a:r>
              <a:rPr lang="en-ZA" sz="1400" dirty="0"/>
              <a:t>(Cascio &amp; Schanzenbach, 2016; Elder and </a:t>
            </a:r>
            <a:r>
              <a:rPr lang="en-ZA" sz="1400" dirty="0" err="1"/>
              <a:t>Lubotsky</a:t>
            </a:r>
            <a:r>
              <a:rPr lang="en-ZA" sz="1400" dirty="0"/>
              <a:t>, 2009; Peña, 2017)</a:t>
            </a:r>
            <a:endParaRPr lang="en-ZA" sz="2000" dirty="0"/>
          </a:p>
          <a:p>
            <a:endParaRPr lang="en-ZA" sz="2000" dirty="0"/>
          </a:p>
          <a:p>
            <a:endParaRPr lang="en-ZA" sz="20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9B593C7-07CF-0A8C-CAB5-D3B347829BF9}"/>
              </a:ext>
            </a:extLst>
          </p:cNvPr>
          <p:cNvSpPr/>
          <p:nvPr/>
        </p:nvSpPr>
        <p:spPr>
          <a:xfrm>
            <a:off x="678425" y="3232773"/>
            <a:ext cx="6875314" cy="167489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ZA" sz="2200" b="1" dirty="0"/>
              <a:t>Advantages of starting early</a:t>
            </a:r>
          </a:p>
          <a:p>
            <a:r>
              <a:rPr lang="en-ZA" sz="2000" dirty="0"/>
              <a:t>Trade-off between later schooling start and the opportunity cost of a lost year of earning. Ambiguous effects on earnings over lifespan </a:t>
            </a:r>
            <a:r>
              <a:rPr lang="en-ZA" sz="1400" dirty="0"/>
              <a:t>(Fredriksson &amp; Ockert, 2005)</a:t>
            </a:r>
            <a:endParaRPr lang="en-ZA" sz="1400" b="1" dirty="0"/>
          </a:p>
          <a:p>
            <a:endParaRPr lang="en-ZA" sz="2000" dirty="0"/>
          </a:p>
          <a:p>
            <a:endParaRPr lang="en-ZA" sz="2000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1D0ADAF-C152-9C1E-E58B-EAAAF1599ECF}"/>
              </a:ext>
            </a:extLst>
          </p:cNvPr>
          <p:cNvSpPr/>
          <p:nvPr/>
        </p:nvSpPr>
        <p:spPr>
          <a:xfrm>
            <a:off x="7673009" y="1418733"/>
            <a:ext cx="3711963" cy="348893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ZA" sz="2200" b="1" dirty="0"/>
              <a:t>Fade-out due to age</a:t>
            </a:r>
          </a:p>
          <a:p>
            <a:endParaRPr lang="en-ZA" sz="1050" b="1" dirty="0"/>
          </a:p>
          <a:p>
            <a:r>
              <a:rPr lang="en-ZA" sz="2000" dirty="0"/>
              <a:t>A 1-year gap, relatively smaller at older ages. </a:t>
            </a:r>
          </a:p>
          <a:p>
            <a:r>
              <a:rPr lang="en-ZA" sz="2000" dirty="0"/>
              <a:t>Relative age effect fades in later grades </a:t>
            </a:r>
            <a:r>
              <a:rPr lang="en-ZA" sz="1400" dirty="0"/>
              <a:t>(Elder and </a:t>
            </a:r>
            <a:r>
              <a:rPr lang="en-ZA" sz="1400" dirty="0" err="1"/>
              <a:t>Lubowski</a:t>
            </a:r>
            <a:r>
              <a:rPr lang="en-ZA" sz="1400" dirty="0"/>
              <a:t>, 2009; Robertson, 2011; Herbst &amp; </a:t>
            </a:r>
            <a:r>
              <a:rPr lang="en-ZA" sz="1400" dirty="0" err="1"/>
              <a:t>Strawiński</a:t>
            </a:r>
            <a:r>
              <a:rPr lang="en-ZA" sz="1400" dirty="0"/>
              <a:t>, 2016)</a:t>
            </a:r>
          </a:p>
          <a:p>
            <a:endParaRPr lang="en-ZA" sz="2000" dirty="0"/>
          </a:p>
          <a:p>
            <a:endParaRPr lang="en-ZA" sz="2000" dirty="0"/>
          </a:p>
        </p:txBody>
      </p:sp>
    </p:spTree>
    <p:extLst>
      <p:ext uri="{BB962C8B-B14F-4D97-AF65-F5344CB8AC3E}">
        <p14:creationId xmlns:p14="http://schemas.microsoft.com/office/powerpoint/2010/main" val="1028441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CC26CC-8909-486B-D755-8D85DE49C7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C46BC-507A-E763-6490-C37AB2EC5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75374" cy="726557"/>
          </a:xfrm>
        </p:spPr>
        <p:txBody>
          <a:bodyPr/>
          <a:lstStyle/>
          <a:p>
            <a:r>
              <a:rPr lang="en-ZA" dirty="0"/>
              <a:t>Other factors and considerations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8DF4807-2BF5-04CE-8BF6-26D7B7833D99}"/>
              </a:ext>
            </a:extLst>
          </p:cNvPr>
          <p:cNvSpPr/>
          <p:nvPr/>
        </p:nvSpPr>
        <p:spPr>
          <a:xfrm>
            <a:off x="678424" y="5138530"/>
            <a:ext cx="10706547" cy="1277089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ZA" sz="2200" b="1" dirty="0"/>
              <a:t>Rate of learning per year</a:t>
            </a:r>
          </a:p>
          <a:p>
            <a:pPr algn="ctr"/>
            <a:r>
              <a:rPr lang="en-ZA" sz="2000" dirty="0"/>
              <a:t>Is there divergence or convergence in the system. </a:t>
            </a:r>
          </a:p>
          <a:p>
            <a:pPr algn="ctr"/>
            <a:r>
              <a:rPr lang="en-ZA" sz="2000" dirty="0"/>
              <a:t>Problem if younger learners also learn less over one year.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AD42170-FDA6-69A5-368A-728901D5C2C2}"/>
              </a:ext>
            </a:extLst>
          </p:cNvPr>
          <p:cNvSpPr/>
          <p:nvPr/>
        </p:nvSpPr>
        <p:spPr>
          <a:xfrm>
            <a:off x="7673009" y="1418733"/>
            <a:ext cx="3711963" cy="348893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ZA" sz="2200" b="1" dirty="0"/>
              <a:t>Fade-out due to age</a:t>
            </a:r>
          </a:p>
          <a:p>
            <a:endParaRPr lang="en-ZA" sz="1050" b="1" dirty="0"/>
          </a:p>
          <a:p>
            <a:r>
              <a:rPr lang="en-ZA" sz="2000" dirty="0"/>
              <a:t>A 1-year gap, relatively smaller at older ages. </a:t>
            </a:r>
          </a:p>
          <a:p>
            <a:r>
              <a:rPr lang="en-ZA" sz="2000" dirty="0"/>
              <a:t>Relative age effect fades in later grades </a:t>
            </a:r>
            <a:r>
              <a:rPr lang="en-ZA" sz="1400" dirty="0"/>
              <a:t>(Elder and </a:t>
            </a:r>
            <a:r>
              <a:rPr lang="en-ZA" sz="1400" dirty="0" err="1"/>
              <a:t>Lubowski</a:t>
            </a:r>
            <a:r>
              <a:rPr lang="en-ZA" sz="1400" dirty="0"/>
              <a:t>, 2009; Robertson, 2011; Herbst &amp; </a:t>
            </a:r>
            <a:r>
              <a:rPr lang="en-ZA" sz="1400" dirty="0" err="1"/>
              <a:t>Strawiński</a:t>
            </a:r>
            <a:r>
              <a:rPr lang="en-ZA" sz="1400" dirty="0"/>
              <a:t>, 2016)</a:t>
            </a:r>
          </a:p>
          <a:p>
            <a:endParaRPr lang="en-ZA" sz="2000" dirty="0"/>
          </a:p>
          <a:p>
            <a:endParaRPr lang="en-ZA" sz="20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9F24519-1259-F800-73D8-08F4FAD36A80}"/>
              </a:ext>
            </a:extLst>
          </p:cNvPr>
          <p:cNvSpPr/>
          <p:nvPr/>
        </p:nvSpPr>
        <p:spPr>
          <a:xfrm>
            <a:off x="678425" y="1418733"/>
            <a:ext cx="6875314" cy="167489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ZA" sz="2200" b="1" dirty="0"/>
              <a:t>Peer Effects</a:t>
            </a:r>
          </a:p>
          <a:p>
            <a:r>
              <a:rPr lang="en-ZA" sz="2000" dirty="0"/>
              <a:t>Relative age within your cohort also matters.</a:t>
            </a:r>
            <a:r>
              <a:rPr lang="en-US" sz="2000" dirty="0"/>
              <a:t> Negative spillover from younger classmates and positive spillover from older classmates </a:t>
            </a:r>
            <a:r>
              <a:rPr lang="en-ZA" sz="1400" dirty="0"/>
              <a:t>(Cascio &amp; Schanzenbach, 2016; Elder and </a:t>
            </a:r>
            <a:r>
              <a:rPr lang="en-ZA" sz="1400" dirty="0" err="1"/>
              <a:t>Lubotsky</a:t>
            </a:r>
            <a:r>
              <a:rPr lang="en-ZA" sz="1400" dirty="0"/>
              <a:t>, 2009; Peña, 2017)</a:t>
            </a:r>
            <a:endParaRPr lang="en-ZA" sz="2000" dirty="0"/>
          </a:p>
          <a:p>
            <a:endParaRPr lang="en-ZA" sz="2000" dirty="0"/>
          </a:p>
          <a:p>
            <a:endParaRPr lang="en-ZA" sz="20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F9B4474-60D1-EBB7-AD71-3D91DE62E148}"/>
              </a:ext>
            </a:extLst>
          </p:cNvPr>
          <p:cNvSpPr/>
          <p:nvPr/>
        </p:nvSpPr>
        <p:spPr>
          <a:xfrm>
            <a:off x="678425" y="3232773"/>
            <a:ext cx="6875314" cy="167489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ZA" sz="2200" b="1" dirty="0"/>
              <a:t>Advantages of starting early</a:t>
            </a:r>
          </a:p>
          <a:p>
            <a:r>
              <a:rPr lang="en-ZA" sz="2000" dirty="0"/>
              <a:t>Trade-off between later schooling start and the opportunity cost of a lost year of earning. Ambiguous effects on earnings over lifespan </a:t>
            </a:r>
            <a:r>
              <a:rPr lang="en-ZA" sz="1400" dirty="0"/>
              <a:t>(Fredriksson &amp; Ockert, 2005)</a:t>
            </a:r>
            <a:endParaRPr lang="en-ZA" sz="1400" b="1" dirty="0"/>
          </a:p>
          <a:p>
            <a:endParaRPr lang="en-ZA" sz="2000" dirty="0"/>
          </a:p>
          <a:p>
            <a:endParaRPr lang="en-ZA" sz="2000" dirty="0"/>
          </a:p>
        </p:txBody>
      </p:sp>
    </p:spTree>
    <p:extLst>
      <p:ext uri="{BB962C8B-B14F-4D97-AF65-F5344CB8AC3E}">
        <p14:creationId xmlns:p14="http://schemas.microsoft.com/office/powerpoint/2010/main" val="573552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3D3F9C-EE9B-BBB1-2D8B-856DE0100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6A895-5AE8-DF8D-60A7-5A0693680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428787-C4E6-311F-A30F-4172E173F1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23815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7992D-4B58-DEA3-857F-60A6F22AA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DDD is the core dataset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8EA68F-401E-BE51-74CE-7D317195EFFC}"/>
              </a:ext>
            </a:extLst>
          </p:cNvPr>
          <p:cNvSpPr/>
          <p:nvPr/>
        </p:nvSpPr>
        <p:spPr>
          <a:xfrm>
            <a:off x="838200" y="3484609"/>
            <a:ext cx="3140676" cy="91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r>
              <a:rPr lang="en-ZA" sz="2800" dirty="0"/>
              <a:t>Learner panel </a:t>
            </a:r>
          </a:p>
          <a:p>
            <a:r>
              <a:rPr lang="en-ZA" sz="2800" dirty="0"/>
              <a:t>2017 - 2023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AF2947-AA0E-F644-720E-FEA12FA82A2F}"/>
              </a:ext>
            </a:extLst>
          </p:cNvPr>
          <p:cNvSpPr/>
          <p:nvPr/>
        </p:nvSpPr>
        <p:spPr>
          <a:xfrm>
            <a:off x="4525662" y="3484609"/>
            <a:ext cx="3140676" cy="91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r>
              <a:rPr lang="en-ZA" sz="2800" dirty="0"/>
              <a:t>Data from six provinces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33127E0-4F09-3B98-0C45-058D4BCFF764}"/>
              </a:ext>
            </a:extLst>
          </p:cNvPr>
          <p:cNvSpPr/>
          <p:nvPr/>
        </p:nvSpPr>
        <p:spPr>
          <a:xfrm>
            <a:off x="8213124" y="3484609"/>
            <a:ext cx="3140676" cy="91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r>
              <a:rPr lang="en-ZA" sz="2800" dirty="0"/>
              <a:t>Learning outcomes in Gr 1 &amp; Gr 4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5A36DC-DA3A-0401-B30D-6F93DDDA9FDA}"/>
              </a:ext>
            </a:extLst>
          </p:cNvPr>
          <p:cNvSpPr/>
          <p:nvPr/>
        </p:nvSpPr>
        <p:spPr>
          <a:xfrm>
            <a:off x="753393" y="4602895"/>
            <a:ext cx="3140676" cy="25022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ZA" sz="2400" dirty="0"/>
              <a:t>Allows for tracking from one grade to the next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890216-B958-D5A5-9774-1042908D7A6A}"/>
              </a:ext>
            </a:extLst>
          </p:cNvPr>
          <p:cNvSpPr/>
          <p:nvPr/>
        </p:nvSpPr>
        <p:spPr>
          <a:xfrm>
            <a:off x="4380513" y="4602895"/>
            <a:ext cx="3140676" cy="25022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ZA" sz="2400" dirty="0"/>
              <a:t>Provinces in dataset: EC, GT, KZN, LP, MP &amp; NW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A3EA523-12BF-B09A-B907-4F7559E414E1}"/>
              </a:ext>
            </a:extLst>
          </p:cNvPr>
          <p:cNvSpPr/>
          <p:nvPr/>
        </p:nvSpPr>
        <p:spPr>
          <a:xfrm>
            <a:off x="8295680" y="4602895"/>
            <a:ext cx="3140676" cy="25022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t"/>
          <a:lstStyle/>
          <a:p>
            <a:pPr marL="0" lvl="2"/>
            <a:r>
              <a:rPr lang="en-ZA" sz="2400" dirty="0"/>
              <a:t>Two outcomes: Repetition &amp; Term 4 marks </a:t>
            </a:r>
            <a:r>
              <a:rPr lang="en-ZA" sz="2000" dirty="0"/>
              <a:t>(Home language)</a:t>
            </a:r>
          </a:p>
          <a:p>
            <a:endParaRPr lang="en-ZA" sz="24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6D69FC5-AF92-AB89-BCCE-5CB692726A3C}"/>
              </a:ext>
            </a:extLst>
          </p:cNvPr>
          <p:cNvCxnSpPr>
            <a:cxnSpLocks/>
          </p:cNvCxnSpPr>
          <p:nvPr/>
        </p:nvCxnSpPr>
        <p:spPr>
          <a:xfrm>
            <a:off x="753393" y="4476072"/>
            <a:ext cx="2920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361BB36-9DB4-657B-9A21-5BF994C9DD4B}"/>
              </a:ext>
            </a:extLst>
          </p:cNvPr>
          <p:cNvCxnSpPr>
            <a:cxnSpLocks/>
          </p:cNvCxnSpPr>
          <p:nvPr/>
        </p:nvCxnSpPr>
        <p:spPr>
          <a:xfrm>
            <a:off x="4380513" y="4476072"/>
            <a:ext cx="2920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5169A28-A7AA-A7D7-8C7A-71A2C1962614}"/>
              </a:ext>
            </a:extLst>
          </p:cNvPr>
          <p:cNvCxnSpPr>
            <a:cxnSpLocks/>
          </p:cNvCxnSpPr>
          <p:nvPr/>
        </p:nvCxnSpPr>
        <p:spPr>
          <a:xfrm>
            <a:off x="8256171" y="4476072"/>
            <a:ext cx="2920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E6ED6933-C9F7-BAF7-05A7-27728EA166DD}"/>
              </a:ext>
            </a:extLst>
          </p:cNvPr>
          <p:cNvSpPr/>
          <p:nvPr/>
        </p:nvSpPr>
        <p:spPr>
          <a:xfrm>
            <a:off x="753393" y="1589925"/>
            <a:ext cx="1690798" cy="1690798"/>
          </a:xfrm>
          <a:prstGeom prst="ellipse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05C1C44-D5B9-5247-E55E-7D5F02A32B85}"/>
              </a:ext>
            </a:extLst>
          </p:cNvPr>
          <p:cNvSpPr/>
          <p:nvPr/>
        </p:nvSpPr>
        <p:spPr>
          <a:xfrm>
            <a:off x="4524536" y="1589925"/>
            <a:ext cx="1690798" cy="1690798"/>
          </a:xfrm>
          <a:prstGeom prst="ellipse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49D6AEE-7E1E-B0B8-AA4D-80D0CDD8ACAE}"/>
              </a:ext>
            </a:extLst>
          </p:cNvPr>
          <p:cNvSpPr/>
          <p:nvPr/>
        </p:nvSpPr>
        <p:spPr>
          <a:xfrm>
            <a:off x="8295680" y="1589925"/>
            <a:ext cx="1690798" cy="1690798"/>
          </a:xfrm>
          <a:prstGeom prst="ellipse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20" name="Graphic 19" descr="Table">
            <a:extLst>
              <a:ext uri="{FF2B5EF4-FFF2-40B4-BE49-F238E27FC236}">
                <a16:creationId xmlns:a16="http://schemas.microsoft.com/office/drawing/2014/main" id="{F4589AD6-6D45-A59A-62B3-539C38DC0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540" y="1835072"/>
            <a:ext cx="1200505" cy="1200505"/>
          </a:xfrm>
          <a:prstGeom prst="rect">
            <a:avLst/>
          </a:prstGeom>
        </p:spPr>
      </p:pic>
      <p:pic>
        <p:nvPicPr>
          <p:cNvPr id="24" name="Graphic 23" descr="Map with pin">
            <a:extLst>
              <a:ext uri="{FF2B5EF4-FFF2-40B4-BE49-F238E27FC236}">
                <a16:creationId xmlns:a16="http://schemas.microsoft.com/office/drawing/2014/main" id="{00E0C415-E7DA-88D3-44CE-282ADA3A45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3190" y="1764242"/>
            <a:ext cx="1268668" cy="1268668"/>
          </a:xfrm>
          <a:prstGeom prst="rect">
            <a:avLst/>
          </a:prstGeom>
        </p:spPr>
      </p:pic>
      <p:pic>
        <p:nvPicPr>
          <p:cNvPr id="26" name="Graphic 25" descr="Ribbon">
            <a:extLst>
              <a:ext uri="{FF2B5EF4-FFF2-40B4-BE49-F238E27FC236}">
                <a16:creationId xmlns:a16="http://schemas.microsoft.com/office/drawing/2014/main" id="{4CCDD1BE-670F-AFEF-56BE-EDDD0C590D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75591" y="1869476"/>
            <a:ext cx="1176813" cy="117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471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CCD18F-E11B-9800-AA3E-944724264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CDA6B-A2B5-E63F-8F8A-18803390F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62504" cy="726557"/>
          </a:xfrm>
        </p:spPr>
        <p:txBody>
          <a:bodyPr/>
          <a:lstStyle/>
          <a:p>
            <a:r>
              <a:rPr lang="en-ZA" dirty="0"/>
              <a:t>Tracked a single Grade 1 cohort from 2018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D42825-5CB2-C0F9-EB25-7F9438461F60}"/>
              </a:ext>
            </a:extLst>
          </p:cNvPr>
          <p:cNvSpPr/>
          <p:nvPr/>
        </p:nvSpPr>
        <p:spPr>
          <a:xfrm>
            <a:off x="1050324" y="3517812"/>
            <a:ext cx="3163330" cy="91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ZA" sz="2400" dirty="0"/>
              <a:t>Track 2018 Gr 1 cohort, </a:t>
            </a:r>
          </a:p>
          <a:p>
            <a:pPr algn="ctr"/>
            <a:r>
              <a:rPr lang="en-ZA" sz="2400" dirty="0"/>
              <a:t>first-time entrants only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255EBA-9610-706F-206E-C2A9F5B26005}"/>
              </a:ext>
            </a:extLst>
          </p:cNvPr>
          <p:cNvSpPr/>
          <p:nvPr/>
        </p:nvSpPr>
        <p:spPr>
          <a:xfrm>
            <a:off x="8040131" y="3483487"/>
            <a:ext cx="3163329" cy="9358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ZA" sz="2400" dirty="0"/>
              <a:t>Balanced panel </a:t>
            </a:r>
          </a:p>
          <a:p>
            <a:pPr algn="ctr"/>
            <a:r>
              <a:rPr lang="en-ZA" sz="2400" dirty="0"/>
              <a:t>across Gr 1 &amp; Gr 4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5F5A658-855D-E006-B144-7FBFE075982E}"/>
              </a:ext>
            </a:extLst>
          </p:cNvPr>
          <p:cNvSpPr/>
          <p:nvPr/>
        </p:nvSpPr>
        <p:spPr>
          <a:xfrm>
            <a:off x="4503990" y="2420249"/>
            <a:ext cx="3324017" cy="836606"/>
          </a:xfrm>
          <a:custGeom>
            <a:avLst/>
            <a:gdLst>
              <a:gd name="csX0" fmla="*/ 0 w 3731741"/>
              <a:gd name="csY0" fmla="*/ 744722 h 1326715"/>
              <a:gd name="csX1" fmla="*/ 840260 w 3731741"/>
              <a:gd name="csY1" fmla="*/ 1300776 h 1326715"/>
              <a:gd name="csX2" fmla="*/ 2310714 w 3731741"/>
              <a:gd name="csY2" fmla="*/ 3317 h 1326715"/>
              <a:gd name="csX3" fmla="*/ 3385751 w 3731741"/>
              <a:gd name="csY3" fmla="*/ 930074 h 1326715"/>
              <a:gd name="csX4" fmla="*/ 3731741 w 3731741"/>
              <a:gd name="csY4" fmla="*/ 1016571 h 1326715"/>
              <a:gd name="csX0" fmla="*/ 0 w 3793525"/>
              <a:gd name="csY0" fmla="*/ 744722 h 1326715"/>
              <a:gd name="csX1" fmla="*/ 840260 w 3793525"/>
              <a:gd name="csY1" fmla="*/ 1300776 h 1326715"/>
              <a:gd name="csX2" fmla="*/ 2310714 w 3793525"/>
              <a:gd name="csY2" fmla="*/ 3317 h 1326715"/>
              <a:gd name="csX3" fmla="*/ 3385751 w 3793525"/>
              <a:gd name="csY3" fmla="*/ 930074 h 1326715"/>
              <a:gd name="csX4" fmla="*/ 3793525 w 3793525"/>
              <a:gd name="csY4" fmla="*/ 1103068 h 1326715"/>
              <a:gd name="csX0" fmla="*/ 0 w 4100463"/>
              <a:gd name="csY0" fmla="*/ 744722 h 1326715"/>
              <a:gd name="csX1" fmla="*/ 840260 w 4100463"/>
              <a:gd name="csY1" fmla="*/ 1300776 h 1326715"/>
              <a:gd name="csX2" fmla="*/ 2310714 w 4100463"/>
              <a:gd name="csY2" fmla="*/ 3317 h 1326715"/>
              <a:gd name="csX3" fmla="*/ 3385751 w 4100463"/>
              <a:gd name="csY3" fmla="*/ 930074 h 1326715"/>
              <a:gd name="csX4" fmla="*/ 4100463 w 4100463"/>
              <a:gd name="csY4" fmla="*/ 1053641 h 1326715"/>
              <a:gd name="csX0" fmla="*/ 0 w 3975769"/>
              <a:gd name="csY0" fmla="*/ 744722 h 1326715"/>
              <a:gd name="csX1" fmla="*/ 840260 w 3975769"/>
              <a:gd name="csY1" fmla="*/ 1300776 h 1326715"/>
              <a:gd name="csX2" fmla="*/ 2310714 w 3975769"/>
              <a:gd name="csY2" fmla="*/ 3317 h 1326715"/>
              <a:gd name="csX3" fmla="*/ 3385751 w 3975769"/>
              <a:gd name="csY3" fmla="*/ 930074 h 1326715"/>
              <a:gd name="csX4" fmla="*/ 3975769 w 3975769"/>
              <a:gd name="csY4" fmla="*/ 1090711 h 1326715"/>
              <a:gd name="csX0" fmla="*/ 0 w 3975769"/>
              <a:gd name="csY0" fmla="*/ 744722 h 1326715"/>
              <a:gd name="csX1" fmla="*/ 840260 w 3975769"/>
              <a:gd name="csY1" fmla="*/ 1300776 h 1326715"/>
              <a:gd name="csX2" fmla="*/ 2310714 w 3975769"/>
              <a:gd name="csY2" fmla="*/ 3317 h 1326715"/>
              <a:gd name="csX3" fmla="*/ 3385751 w 3975769"/>
              <a:gd name="csY3" fmla="*/ 930074 h 1326715"/>
              <a:gd name="csX4" fmla="*/ 3975769 w 3975769"/>
              <a:gd name="csY4" fmla="*/ 1090711 h 1326715"/>
              <a:gd name="csX0" fmla="*/ 0 w 4223194"/>
              <a:gd name="csY0" fmla="*/ 744722 h 1326714"/>
              <a:gd name="csX1" fmla="*/ 1087685 w 4223194"/>
              <a:gd name="csY1" fmla="*/ 1300776 h 1326714"/>
              <a:gd name="csX2" fmla="*/ 2558139 w 4223194"/>
              <a:gd name="csY2" fmla="*/ 3317 h 1326714"/>
              <a:gd name="csX3" fmla="*/ 3633176 w 4223194"/>
              <a:gd name="csY3" fmla="*/ 930074 h 1326714"/>
              <a:gd name="csX4" fmla="*/ 4223194 w 4223194"/>
              <a:gd name="csY4" fmla="*/ 1090711 h 1326714"/>
              <a:gd name="csX0" fmla="*/ 0 w 4223194"/>
              <a:gd name="csY0" fmla="*/ 744722 h 1320558"/>
              <a:gd name="csX1" fmla="*/ 1087685 w 4223194"/>
              <a:gd name="csY1" fmla="*/ 1300776 h 1320558"/>
              <a:gd name="csX2" fmla="*/ 2558139 w 4223194"/>
              <a:gd name="csY2" fmla="*/ 3317 h 1320558"/>
              <a:gd name="csX3" fmla="*/ 3633176 w 4223194"/>
              <a:gd name="csY3" fmla="*/ 930074 h 1320558"/>
              <a:gd name="csX4" fmla="*/ 4223194 w 4223194"/>
              <a:gd name="csY4" fmla="*/ 1090711 h 1320558"/>
              <a:gd name="csX0" fmla="*/ 0 w 4223194"/>
              <a:gd name="csY0" fmla="*/ 744722 h 1318736"/>
              <a:gd name="csX1" fmla="*/ 1087685 w 4223194"/>
              <a:gd name="csY1" fmla="*/ 1300776 h 1318736"/>
              <a:gd name="csX2" fmla="*/ 2558139 w 4223194"/>
              <a:gd name="csY2" fmla="*/ 3317 h 1318736"/>
              <a:gd name="csX3" fmla="*/ 3633176 w 4223194"/>
              <a:gd name="csY3" fmla="*/ 930074 h 1318736"/>
              <a:gd name="csX4" fmla="*/ 4223194 w 4223194"/>
              <a:gd name="csY4" fmla="*/ 1090711 h 1318736"/>
              <a:gd name="csX0" fmla="*/ 0 w 4268254"/>
              <a:gd name="csY0" fmla="*/ 744722 h 1318736"/>
              <a:gd name="csX1" fmla="*/ 1087685 w 4268254"/>
              <a:gd name="csY1" fmla="*/ 1300776 h 1318736"/>
              <a:gd name="csX2" fmla="*/ 2558139 w 4268254"/>
              <a:gd name="csY2" fmla="*/ 3317 h 1318736"/>
              <a:gd name="csX3" fmla="*/ 3633176 w 4268254"/>
              <a:gd name="csY3" fmla="*/ 930074 h 1318736"/>
              <a:gd name="csX4" fmla="*/ 4268254 w 4268254"/>
              <a:gd name="csY4" fmla="*/ 718479 h 1318736"/>
              <a:gd name="csX0" fmla="*/ 0 w 4268254"/>
              <a:gd name="csY0" fmla="*/ 752391 h 1326405"/>
              <a:gd name="csX1" fmla="*/ 1087685 w 4268254"/>
              <a:gd name="csY1" fmla="*/ 1308445 h 1326405"/>
              <a:gd name="csX2" fmla="*/ 2558139 w 4268254"/>
              <a:gd name="csY2" fmla="*/ 10986 h 1326405"/>
              <a:gd name="csX3" fmla="*/ 3513016 w 4268254"/>
              <a:gd name="csY3" fmla="*/ 702649 h 1326405"/>
              <a:gd name="csX4" fmla="*/ 4268254 w 4268254"/>
              <a:gd name="csY4" fmla="*/ 726148 h 1326405"/>
              <a:gd name="csX0" fmla="*/ 0 w 4298293"/>
              <a:gd name="csY0" fmla="*/ 752391 h 1326405"/>
              <a:gd name="csX1" fmla="*/ 1087685 w 4298293"/>
              <a:gd name="csY1" fmla="*/ 1308445 h 1326405"/>
              <a:gd name="csX2" fmla="*/ 2558139 w 4298293"/>
              <a:gd name="csY2" fmla="*/ 10986 h 1326405"/>
              <a:gd name="csX3" fmla="*/ 3513016 w 4298293"/>
              <a:gd name="csY3" fmla="*/ 702649 h 1326405"/>
              <a:gd name="csX4" fmla="*/ 4298293 w 4298293"/>
              <a:gd name="csY4" fmla="*/ 824104 h 132640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4298293" h="1326405">
                <a:moveTo>
                  <a:pt x="0" y="752391"/>
                </a:moveTo>
                <a:cubicBezTo>
                  <a:pt x="329451" y="882138"/>
                  <a:pt x="661329" y="1432012"/>
                  <a:pt x="1087685" y="1308445"/>
                </a:cubicBezTo>
                <a:cubicBezTo>
                  <a:pt x="1514041" y="1184878"/>
                  <a:pt x="2153917" y="111952"/>
                  <a:pt x="2558139" y="10986"/>
                </a:cubicBezTo>
                <a:cubicBezTo>
                  <a:pt x="2962361" y="-89980"/>
                  <a:pt x="3276178" y="533773"/>
                  <a:pt x="3513016" y="702649"/>
                </a:cubicBezTo>
                <a:cubicBezTo>
                  <a:pt x="3749854" y="871525"/>
                  <a:pt x="4214942" y="803509"/>
                  <a:pt x="4298293" y="824104"/>
                </a:cubicBezTo>
              </a:path>
            </a:pathLst>
          </a:custGeom>
          <a:noFill/>
          <a:ln w="31750">
            <a:headEnd type="none" w="med" len="med"/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C85D705-5E20-502D-98EA-ECB054B32E2E}"/>
              </a:ext>
            </a:extLst>
          </p:cNvPr>
          <p:cNvSpPr/>
          <p:nvPr/>
        </p:nvSpPr>
        <p:spPr>
          <a:xfrm>
            <a:off x="1050324" y="2465238"/>
            <a:ext cx="3163329" cy="91963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200" dirty="0"/>
              <a:t>Grade 1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0C4C9BA-D20A-DBD7-3013-CAEA82941840}"/>
              </a:ext>
            </a:extLst>
          </p:cNvPr>
          <p:cNvSpPr/>
          <p:nvPr/>
        </p:nvSpPr>
        <p:spPr>
          <a:xfrm>
            <a:off x="8040131" y="2472602"/>
            <a:ext cx="3163329" cy="91963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200" dirty="0"/>
              <a:t>Grade 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FDA375-8F89-91C7-86C4-3F83654865B5}"/>
              </a:ext>
            </a:extLst>
          </p:cNvPr>
          <p:cNvSpPr/>
          <p:nvPr/>
        </p:nvSpPr>
        <p:spPr>
          <a:xfrm>
            <a:off x="2150076" y="5447728"/>
            <a:ext cx="8254313" cy="7265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ZA" sz="2800" dirty="0"/>
              <a:t>Used a </a:t>
            </a:r>
            <a:r>
              <a:rPr lang="en-ZA" sz="2800" b="1" dirty="0"/>
              <a:t>same-grade </a:t>
            </a:r>
            <a:r>
              <a:rPr lang="en-ZA" sz="2800" dirty="0"/>
              <a:t>approach</a:t>
            </a:r>
          </a:p>
          <a:p>
            <a:pPr algn="ctr"/>
            <a:r>
              <a:rPr lang="en-ZA" sz="2000" dirty="0"/>
              <a:t> Learners complete Grade 4 in different years, depending on repetition status</a:t>
            </a:r>
          </a:p>
        </p:txBody>
      </p:sp>
    </p:spTree>
    <p:extLst>
      <p:ext uri="{BB962C8B-B14F-4D97-AF65-F5344CB8AC3E}">
        <p14:creationId xmlns:p14="http://schemas.microsoft.com/office/powerpoint/2010/main" val="59237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212B53-38B6-E1FB-D23F-CC8930F1C9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A38CA-9D71-481B-13FC-EFF05582F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685207" cy="726557"/>
          </a:xfrm>
        </p:spPr>
        <p:txBody>
          <a:bodyPr/>
          <a:lstStyle/>
          <a:p>
            <a:r>
              <a:rPr lang="en-ZA" dirty="0"/>
              <a:t>Tracked a single Grade 1 cohort from 2018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69BC48F-599E-0004-1608-664B214811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176592"/>
              </p:ext>
            </p:extLst>
          </p:nvPr>
        </p:nvGraphicFramePr>
        <p:xfrm>
          <a:off x="838199" y="2602796"/>
          <a:ext cx="10503607" cy="2180859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1373575">
                  <a:extLst>
                    <a:ext uri="{9D8B030D-6E8A-4147-A177-3AD203B41FA5}">
                      <a16:colId xmlns:a16="http://schemas.microsoft.com/office/drawing/2014/main" val="934935036"/>
                    </a:ext>
                  </a:extLst>
                </a:gridCol>
                <a:gridCol w="1521672">
                  <a:extLst>
                    <a:ext uri="{9D8B030D-6E8A-4147-A177-3AD203B41FA5}">
                      <a16:colId xmlns:a16="http://schemas.microsoft.com/office/drawing/2014/main" val="953019344"/>
                    </a:ext>
                  </a:extLst>
                </a:gridCol>
                <a:gridCol w="1521672">
                  <a:extLst>
                    <a:ext uri="{9D8B030D-6E8A-4147-A177-3AD203B41FA5}">
                      <a16:colId xmlns:a16="http://schemas.microsoft.com/office/drawing/2014/main" val="2363035311"/>
                    </a:ext>
                  </a:extLst>
                </a:gridCol>
                <a:gridCol w="1521672">
                  <a:extLst>
                    <a:ext uri="{9D8B030D-6E8A-4147-A177-3AD203B41FA5}">
                      <a16:colId xmlns:a16="http://schemas.microsoft.com/office/drawing/2014/main" val="363961224"/>
                    </a:ext>
                  </a:extLst>
                </a:gridCol>
                <a:gridCol w="1521672">
                  <a:extLst>
                    <a:ext uri="{9D8B030D-6E8A-4147-A177-3AD203B41FA5}">
                      <a16:colId xmlns:a16="http://schemas.microsoft.com/office/drawing/2014/main" val="3134973634"/>
                    </a:ext>
                  </a:extLst>
                </a:gridCol>
                <a:gridCol w="1521672">
                  <a:extLst>
                    <a:ext uri="{9D8B030D-6E8A-4147-A177-3AD203B41FA5}">
                      <a16:colId xmlns:a16="http://schemas.microsoft.com/office/drawing/2014/main" val="6976338"/>
                    </a:ext>
                  </a:extLst>
                </a:gridCol>
                <a:gridCol w="1521672">
                  <a:extLst>
                    <a:ext uri="{9D8B030D-6E8A-4147-A177-3AD203B41FA5}">
                      <a16:colId xmlns:a16="http://schemas.microsoft.com/office/drawing/2014/main" val="1123948458"/>
                    </a:ext>
                  </a:extLst>
                </a:gridCol>
              </a:tblGrid>
              <a:tr h="5744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ZA" sz="2400" b="1" u="none" strike="noStrike" dirty="0">
                          <a:effectLst/>
                        </a:rPr>
                        <a:t> Grade</a:t>
                      </a:r>
                      <a:endParaRPr lang="en-ZA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ZA" sz="2400" b="1" u="none" strike="noStrike" dirty="0">
                          <a:effectLst/>
                        </a:rPr>
                        <a:t>2018</a:t>
                      </a:r>
                      <a:endParaRPr lang="en-ZA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ZA" sz="2400" b="1" u="none" strike="noStrike" dirty="0">
                          <a:effectLst/>
                        </a:rPr>
                        <a:t>2019</a:t>
                      </a:r>
                      <a:endParaRPr lang="en-ZA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ZA" sz="2400" b="1" u="none" strike="noStrike" dirty="0">
                          <a:effectLst/>
                        </a:rPr>
                        <a:t>2020</a:t>
                      </a:r>
                      <a:endParaRPr lang="en-ZA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ZA" sz="2400" b="1" u="none" strike="noStrike" dirty="0">
                          <a:effectLst/>
                        </a:rPr>
                        <a:t>2021</a:t>
                      </a:r>
                      <a:endParaRPr lang="en-ZA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ZA" sz="2400" b="1" u="none" strike="noStrike" dirty="0">
                          <a:effectLst/>
                        </a:rPr>
                        <a:t>2022</a:t>
                      </a:r>
                      <a:endParaRPr lang="en-ZA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ZA" sz="2400" b="1" u="none" strike="noStrike" dirty="0">
                          <a:effectLst/>
                        </a:rPr>
                        <a:t>2023</a:t>
                      </a:r>
                      <a:endParaRPr lang="en-ZA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21923"/>
                  </a:ext>
                </a:extLst>
              </a:tr>
              <a:tr h="80321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ZA" sz="2400" b="1" u="none" strike="noStrike" dirty="0">
                          <a:effectLst/>
                        </a:rPr>
                        <a:t>1</a:t>
                      </a:r>
                      <a:endParaRPr lang="en-ZA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ZA" sz="2400" u="none" strike="noStrike" dirty="0">
                          <a:effectLst/>
                        </a:rPr>
                        <a:t>680 068</a:t>
                      </a:r>
                      <a:endParaRPr lang="en-Z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ZA" sz="2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en-Z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ZA" sz="2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en-Z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ZA" sz="2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en-Z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ZA" sz="2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en-Z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ZA" sz="2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en-Z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7547701"/>
                  </a:ext>
                </a:extLst>
              </a:tr>
              <a:tr h="80321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ZA" sz="2400" b="1" u="none" strike="noStrike" dirty="0">
                          <a:effectLst/>
                        </a:rPr>
                        <a:t>4</a:t>
                      </a:r>
                      <a:endParaRPr lang="en-ZA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ZA" sz="2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en-Z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ZA" sz="2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en-Z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ZA" sz="2400" u="none" strike="noStrike" dirty="0">
                          <a:effectLst/>
                        </a:rPr>
                        <a:t>611</a:t>
                      </a:r>
                      <a:endParaRPr lang="en-Z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ZA" sz="2400" u="none" strike="noStrike" dirty="0">
                          <a:effectLst/>
                        </a:rPr>
                        <a:t>509 382</a:t>
                      </a:r>
                      <a:endParaRPr lang="en-Z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ZA" sz="2400" u="none" strike="noStrike" dirty="0">
                          <a:effectLst/>
                        </a:rPr>
                        <a:t>152 763</a:t>
                      </a:r>
                      <a:endParaRPr lang="en-Z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ZA" sz="2400" u="none" strike="noStrike" dirty="0">
                          <a:effectLst/>
                        </a:rPr>
                        <a:t>17 312</a:t>
                      </a:r>
                      <a:endParaRPr lang="en-Z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26369610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33A2B513-499E-D3D5-4DB6-81CF527E7229}"/>
              </a:ext>
            </a:extLst>
          </p:cNvPr>
          <p:cNvSpPr/>
          <p:nvPr/>
        </p:nvSpPr>
        <p:spPr>
          <a:xfrm>
            <a:off x="838199" y="1863969"/>
            <a:ext cx="10486293" cy="4454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ZA" sz="2400" dirty="0"/>
              <a:t>Number of learners in the balanced panel of Grade 1 2018 first-time entrants </a:t>
            </a:r>
          </a:p>
        </p:txBody>
      </p:sp>
    </p:spTree>
    <p:extLst>
      <p:ext uri="{BB962C8B-B14F-4D97-AF65-F5344CB8AC3E}">
        <p14:creationId xmlns:p14="http://schemas.microsoft.com/office/powerpoint/2010/main" val="37281023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CF09B7-4E34-E19B-1B69-D47FE997F3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1866A-128A-7747-3AB4-3A8BE121C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South African Admissions Legislation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933856-290C-D160-9E37-A1ACBB258C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92731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C7D70-A65C-58EA-C5C9-2D4F979B9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Outline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F01382-25C3-849A-2AD9-79078D3E30D6}"/>
              </a:ext>
            </a:extLst>
          </p:cNvPr>
          <p:cNvSpPr/>
          <p:nvPr/>
        </p:nvSpPr>
        <p:spPr>
          <a:xfrm>
            <a:off x="0" y="6248400"/>
            <a:ext cx="12192000" cy="6096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1CBF82-B599-6390-3377-1A6CD889C862}"/>
              </a:ext>
            </a:extLst>
          </p:cNvPr>
          <p:cNvSpPr/>
          <p:nvPr/>
        </p:nvSpPr>
        <p:spPr>
          <a:xfrm>
            <a:off x="990600" y="1508760"/>
            <a:ext cx="6339840" cy="60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r>
              <a:rPr lang="en-ZA" sz="3200" dirty="0">
                <a:solidFill>
                  <a:schemeClr val="accent3"/>
                </a:solidFill>
              </a:rPr>
              <a:t>Introduction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4F1706-9FC4-7383-6CED-E6DA21E5806A}"/>
              </a:ext>
            </a:extLst>
          </p:cNvPr>
          <p:cNvSpPr/>
          <p:nvPr/>
        </p:nvSpPr>
        <p:spPr>
          <a:xfrm>
            <a:off x="1796878" y="2270760"/>
            <a:ext cx="6339840" cy="60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r>
              <a:rPr lang="en-ZA" sz="3200" dirty="0">
                <a:solidFill>
                  <a:schemeClr val="accent3"/>
                </a:solidFill>
              </a:rPr>
              <a:t>Data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581072-BEF6-6C41-B4A1-E0AABF5E7D36}"/>
              </a:ext>
            </a:extLst>
          </p:cNvPr>
          <p:cNvSpPr/>
          <p:nvPr/>
        </p:nvSpPr>
        <p:spPr>
          <a:xfrm>
            <a:off x="2603156" y="3032760"/>
            <a:ext cx="6339840" cy="60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r>
              <a:rPr lang="en-ZA" sz="3200" dirty="0">
                <a:solidFill>
                  <a:schemeClr val="accent3"/>
                </a:solidFill>
              </a:rPr>
              <a:t>SA School Admissions Legislation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0F8AE7-3790-842E-74AA-C534AB5991A9}"/>
              </a:ext>
            </a:extLst>
          </p:cNvPr>
          <p:cNvSpPr/>
          <p:nvPr/>
        </p:nvSpPr>
        <p:spPr>
          <a:xfrm>
            <a:off x="3409434" y="3794760"/>
            <a:ext cx="6339840" cy="60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r>
              <a:rPr lang="en-ZA" sz="3200" dirty="0">
                <a:solidFill>
                  <a:schemeClr val="accent3"/>
                </a:solidFill>
              </a:rPr>
              <a:t>Methodology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6C854-E503-6440-5A5C-5B2FF00F3C1A}"/>
              </a:ext>
            </a:extLst>
          </p:cNvPr>
          <p:cNvSpPr/>
          <p:nvPr/>
        </p:nvSpPr>
        <p:spPr>
          <a:xfrm>
            <a:off x="4215712" y="4556760"/>
            <a:ext cx="6339840" cy="60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r>
              <a:rPr lang="en-ZA" sz="3200" dirty="0">
                <a:solidFill>
                  <a:schemeClr val="accent3"/>
                </a:solidFill>
              </a:rPr>
              <a:t>Results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F7ADBE-07C2-214C-1011-12040BBB972F}"/>
              </a:ext>
            </a:extLst>
          </p:cNvPr>
          <p:cNvSpPr/>
          <p:nvPr/>
        </p:nvSpPr>
        <p:spPr>
          <a:xfrm>
            <a:off x="5021988" y="5318760"/>
            <a:ext cx="6339840" cy="60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r>
              <a:rPr lang="en-ZA" sz="3200" dirty="0">
                <a:solidFill>
                  <a:schemeClr val="accent3"/>
                </a:solidFill>
              </a:rPr>
              <a:t>Discussion and Conclusion</a:t>
            </a: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DEDFC763-C4B9-09A5-507C-8833985DDE60}"/>
              </a:ext>
            </a:extLst>
          </p:cNvPr>
          <p:cNvCxnSpPr>
            <a:stCxn id="9" idx="1"/>
            <a:endCxn id="10" idx="1"/>
          </p:cNvCxnSpPr>
          <p:nvPr/>
        </p:nvCxnSpPr>
        <p:spPr>
          <a:xfrm rot="10800000" flipH="1" flipV="1">
            <a:off x="990600" y="1813560"/>
            <a:ext cx="806278" cy="762000"/>
          </a:xfrm>
          <a:prstGeom prst="bentConnector3">
            <a:avLst>
              <a:gd name="adj1" fmla="val -28353"/>
            </a:avLst>
          </a:prstGeom>
          <a:ln w="25400">
            <a:solidFill>
              <a:schemeClr val="accent1"/>
            </a:solidFill>
            <a:tailEnd type="diamond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3D98E1BD-15D5-2C64-8FDE-8E5F17AF54FD}"/>
              </a:ext>
            </a:extLst>
          </p:cNvPr>
          <p:cNvCxnSpPr>
            <a:stCxn id="10" idx="1"/>
            <a:endCxn id="11" idx="1"/>
          </p:cNvCxnSpPr>
          <p:nvPr/>
        </p:nvCxnSpPr>
        <p:spPr>
          <a:xfrm rot="10800000" flipH="1" flipV="1">
            <a:off x="1796878" y="2575560"/>
            <a:ext cx="806278" cy="762000"/>
          </a:xfrm>
          <a:prstGeom prst="bentConnector3">
            <a:avLst>
              <a:gd name="adj1" fmla="val -28353"/>
            </a:avLst>
          </a:prstGeom>
          <a:ln w="25400">
            <a:solidFill>
              <a:schemeClr val="accent1"/>
            </a:solidFill>
            <a:tailEnd type="diamond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EDE1D995-5200-8292-C7E5-4994645E9BDC}"/>
              </a:ext>
            </a:extLst>
          </p:cNvPr>
          <p:cNvCxnSpPr>
            <a:stCxn id="11" idx="1"/>
            <a:endCxn id="12" idx="1"/>
          </p:cNvCxnSpPr>
          <p:nvPr/>
        </p:nvCxnSpPr>
        <p:spPr>
          <a:xfrm rot="10800000" flipH="1" flipV="1">
            <a:off x="2603156" y="3337560"/>
            <a:ext cx="806278" cy="762000"/>
          </a:xfrm>
          <a:prstGeom prst="bentConnector3">
            <a:avLst>
              <a:gd name="adj1" fmla="val -28353"/>
            </a:avLst>
          </a:prstGeom>
          <a:ln w="25400">
            <a:solidFill>
              <a:schemeClr val="accent1"/>
            </a:solidFill>
            <a:tailEnd type="diamond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6E3613D6-DEE7-C5A9-72B3-B0ED2B0B0540}"/>
              </a:ext>
            </a:extLst>
          </p:cNvPr>
          <p:cNvCxnSpPr>
            <a:stCxn id="12" idx="1"/>
            <a:endCxn id="13" idx="1"/>
          </p:cNvCxnSpPr>
          <p:nvPr/>
        </p:nvCxnSpPr>
        <p:spPr>
          <a:xfrm rot="10800000" flipH="1" flipV="1">
            <a:off x="3409434" y="4099560"/>
            <a:ext cx="806278" cy="762000"/>
          </a:xfrm>
          <a:prstGeom prst="bentConnector3">
            <a:avLst>
              <a:gd name="adj1" fmla="val -28353"/>
            </a:avLst>
          </a:prstGeom>
          <a:ln w="25400">
            <a:solidFill>
              <a:schemeClr val="accent1"/>
            </a:solidFill>
            <a:tailEnd type="diamond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49564009-02D0-25AC-D015-25A0DFDB5FE8}"/>
              </a:ext>
            </a:extLst>
          </p:cNvPr>
          <p:cNvCxnSpPr>
            <a:stCxn id="13" idx="1"/>
            <a:endCxn id="14" idx="1"/>
          </p:cNvCxnSpPr>
          <p:nvPr/>
        </p:nvCxnSpPr>
        <p:spPr>
          <a:xfrm rot="10800000" flipH="1" flipV="1">
            <a:off x="4215712" y="4861560"/>
            <a:ext cx="806276" cy="762000"/>
          </a:xfrm>
          <a:prstGeom prst="bentConnector3">
            <a:avLst>
              <a:gd name="adj1" fmla="val -28353"/>
            </a:avLst>
          </a:prstGeom>
          <a:ln w="25400">
            <a:solidFill>
              <a:schemeClr val="accent1"/>
            </a:solidFill>
            <a:tailEnd type="diamond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152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6E833C-628B-4CA5-82D0-CD9FF0852F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568F4-A117-24C9-01C0-772CBDA8E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Two sections in SASA outline age range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301724-AE16-DB75-4D73-242DACABA1C5}"/>
              </a:ext>
            </a:extLst>
          </p:cNvPr>
          <p:cNvSpPr/>
          <p:nvPr/>
        </p:nvSpPr>
        <p:spPr>
          <a:xfrm>
            <a:off x="606490" y="6123692"/>
            <a:ext cx="11392225" cy="5010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ZA" sz="1400" dirty="0"/>
              <a:t>Source: Minimum age - Section 3 of South African Schools Act, 1996 updated in Act No. 50 of 2002 ; Compulsory school age - </a:t>
            </a:r>
            <a:r>
              <a:rPr lang="en-US" sz="1400" dirty="0"/>
              <a:t>(Section 3 of South African Schools Act, 1996 updated in GN 19377, 19 October 1998)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857426-C3EA-462F-B505-3097BB4BB9FF}"/>
              </a:ext>
            </a:extLst>
          </p:cNvPr>
          <p:cNvSpPr/>
          <p:nvPr/>
        </p:nvSpPr>
        <p:spPr>
          <a:xfrm>
            <a:off x="2901823" y="1698171"/>
            <a:ext cx="3872204" cy="7265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lIns="0" rIns="0" rtlCol="0" anchor="ctr"/>
          <a:lstStyle/>
          <a:p>
            <a:pPr algn="ctr"/>
            <a:r>
              <a:rPr lang="en-ZA" sz="2800" dirty="0"/>
              <a:t>Minimum admission 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0B965F-F57F-22FD-334A-9C0605B005C8}"/>
              </a:ext>
            </a:extLst>
          </p:cNvPr>
          <p:cNvSpPr/>
          <p:nvPr/>
        </p:nvSpPr>
        <p:spPr>
          <a:xfrm>
            <a:off x="7481595" y="1698171"/>
            <a:ext cx="3872204" cy="7265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lIns="0" rIns="0" rtlCol="0" anchor="ctr"/>
          <a:lstStyle/>
          <a:p>
            <a:pPr algn="ctr"/>
            <a:r>
              <a:rPr lang="en-ZA" sz="2800" dirty="0"/>
              <a:t>Compulsory school age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7035EF7-0EC4-4B46-3866-1D175ED708BE}"/>
              </a:ext>
            </a:extLst>
          </p:cNvPr>
          <p:cNvSpPr/>
          <p:nvPr/>
        </p:nvSpPr>
        <p:spPr>
          <a:xfrm>
            <a:off x="410547" y="2724539"/>
            <a:ext cx="1903445" cy="1244232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2800" b="1" dirty="0"/>
              <a:t>Grade 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3A3B2A-2429-CFED-CFEC-13002765A01B}"/>
              </a:ext>
            </a:extLst>
          </p:cNvPr>
          <p:cNvSpPr/>
          <p:nvPr/>
        </p:nvSpPr>
        <p:spPr>
          <a:xfrm>
            <a:off x="410547" y="4363466"/>
            <a:ext cx="1903445" cy="1244232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2800" b="1" dirty="0"/>
              <a:t>Grade 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671C1D-C27B-311D-D700-B8E223A2BB52}"/>
              </a:ext>
            </a:extLst>
          </p:cNvPr>
          <p:cNvSpPr/>
          <p:nvPr/>
        </p:nvSpPr>
        <p:spPr>
          <a:xfrm>
            <a:off x="2901823" y="2724539"/>
            <a:ext cx="3872204" cy="12442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ZA" sz="2400" dirty="0"/>
              <a:t>Four turning five by 30 June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F80238D-52DF-D83A-2DFA-D6E7FD64C05B}"/>
              </a:ext>
            </a:extLst>
          </p:cNvPr>
          <p:cNvSpPr/>
          <p:nvPr/>
        </p:nvSpPr>
        <p:spPr>
          <a:xfrm>
            <a:off x="2901823" y="4363466"/>
            <a:ext cx="3872204" cy="12442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ZA" sz="2400" dirty="0"/>
              <a:t>Five turning six by 30 June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5E58D0-C52F-08F1-A05A-7E6C0856AEF3}"/>
              </a:ext>
            </a:extLst>
          </p:cNvPr>
          <p:cNvSpPr/>
          <p:nvPr/>
        </p:nvSpPr>
        <p:spPr>
          <a:xfrm>
            <a:off x="7481595" y="2724539"/>
            <a:ext cx="3872204" cy="12442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ZA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Attend school from year in which the learner reaches the age of six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0068C21-8B47-228D-CCCA-5060D186D7A3}"/>
              </a:ext>
            </a:extLst>
          </p:cNvPr>
          <p:cNvSpPr/>
          <p:nvPr/>
        </p:nvSpPr>
        <p:spPr>
          <a:xfrm>
            <a:off x="7481595" y="4363466"/>
            <a:ext cx="3872204" cy="12442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ZA" sz="2400" dirty="0"/>
              <a:t>Attend school from year in which learner reaches the age of seven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48FCBE2-F8AA-441B-1ACD-C91CB2256413}"/>
              </a:ext>
            </a:extLst>
          </p:cNvPr>
          <p:cNvCxnSpPr>
            <a:cxnSpLocks/>
          </p:cNvCxnSpPr>
          <p:nvPr/>
        </p:nvCxnSpPr>
        <p:spPr>
          <a:xfrm>
            <a:off x="2901823" y="4189445"/>
            <a:ext cx="8546838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ABFACB2-7CA2-9330-6EEB-E0C494BB7532}"/>
              </a:ext>
            </a:extLst>
          </p:cNvPr>
          <p:cNvSpPr/>
          <p:nvPr/>
        </p:nvSpPr>
        <p:spPr>
          <a:xfrm>
            <a:off x="10491622" y="3600639"/>
            <a:ext cx="1289831" cy="3993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>
                <a:solidFill>
                  <a:schemeClr val="tx1"/>
                </a:solidFill>
              </a:rPr>
              <a:t>BELA only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CB6C9E6-7A6A-130E-DF9F-33B6D7CF2ECB}"/>
              </a:ext>
            </a:extLst>
          </p:cNvPr>
          <p:cNvCxnSpPr>
            <a:cxnSpLocks/>
          </p:cNvCxnSpPr>
          <p:nvPr/>
        </p:nvCxnSpPr>
        <p:spPr>
          <a:xfrm>
            <a:off x="7481595" y="2489738"/>
            <a:ext cx="387220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87A22E-6EE4-B2B3-3CAB-138B28EB20EF}"/>
              </a:ext>
            </a:extLst>
          </p:cNvPr>
          <p:cNvCxnSpPr/>
          <p:nvPr/>
        </p:nvCxnSpPr>
        <p:spPr>
          <a:xfrm>
            <a:off x="2901823" y="2499197"/>
            <a:ext cx="387220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41814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238E13-5B2C-D1C9-7C7B-ED121C2183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9FECB-A032-D540-F519-41F593E42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Two sections in SASA outline age range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BD687F-246A-F7BB-CF7C-17CD99E5B0CD}"/>
              </a:ext>
            </a:extLst>
          </p:cNvPr>
          <p:cNvSpPr/>
          <p:nvPr/>
        </p:nvSpPr>
        <p:spPr>
          <a:xfrm>
            <a:off x="606490" y="6123692"/>
            <a:ext cx="11392225" cy="5010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ZA" sz="1400" dirty="0"/>
              <a:t>Source: Minimum age - Section 3 of South African Schools Act, 1996 updated in Act No. 50 of 2002 ; Compulsory school age - </a:t>
            </a:r>
            <a:r>
              <a:rPr lang="en-US" sz="1400" dirty="0"/>
              <a:t>(Section 3 of South African Schools Act, 1996 updated in GN 19377, 19 October 1998)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57E244-3886-CB81-8E91-74B83653A118}"/>
              </a:ext>
            </a:extLst>
          </p:cNvPr>
          <p:cNvSpPr/>
          <p:nvPr/>
        </p:nvSpPr>
        <p:spPr>
          <a:xfrm>
            <a:off x="2901823" y="2724539"/>
            <a:ext cx="3872204" cy="12442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ZA" sz="2800" dirty="0"/>
              <a:t>4½ yrs old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32FEDAD-73D5-D918-2462-31C78545FCCE}"/>
              </a:ext>
            </a:extLst>
          </p:cNvPr>
          <p:cNvSpPr/>
          <p:nvPr/>
        </p:nvSpPr>
        <p:spPr>
          <a:xfrm>
            <a:off x="2901823" y="4363466"/>
            <a:ext cx="3872204" cy="12442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ZA" sz="2800" dirty="0"/>
              <a:t>5½ yrs old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56AA1F2-BED2-8469-C441-60ABD4F27882}"/>
              </a:ext>
            </a:extLst>
          </p:cNvPr>
          <p:cNvSpPr/>
          <p:nvPr/>
        </p:nvSpPr>
        <p:spPr>
          <a:xfrm>
            <a:off x="7481595" y="2724539"/>
            <a:ext cx="3872204" cy="12442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ZA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6 yrs old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4332B7-E409-4931-B969-7571476E25B2}"/>
              </a:ext>
            </a:extLst>
          </p:cNvPr>
          <p:cNvSpPr/>
          <p:nvPr/>
        </p:nvSpPr>
        <p:spPr>
          <a:xfrm>
            <a:off x="7481595" y="4363466"/>
            <a:ext cx="3872204" cy="12442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ZA" sz="2800" dirty="0"/>
              <a:t>7 yrs old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10FEB9D-8F6A-A026-3946-79BAC9FC4483}"/>
              </a:ext>
            </a:extLst>
          </p:cNvPr>
          <p:cNvCxnSpPr>
            <a:cxnSpLocks/>
          </p:cNvCxnSpPr>
          <p:nvPr/>
        </p:nvCxnSpPr>
        <p:spPr>
          <a:xfrm>
            <a:off x="2901823" y="4189445"/>
            <a:ext cx="8546838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F391CBD5-75B7-0DD4-AD5C-21597FA1BADA}"/>
              </a:ext>
            </a:extLst>
          </p:cNvPr>
          <p:cNvSpPr/>
          <p:nvPr/>
        </p:nvSpPr>
        <p:spPr>
          <a:xfrm>
            <a:off x="410547" y="1326502"/>
            <a:ext cx="2174033" cy="1174426"/>
          </a:xfrm>
          <a:prstGeom prst="ellipse">
            <a:avLst/>
          </a:prstGeom>
          <a:solidFill>
            <a:srgbClr val="FAF0F4"/>
          </a:solidFill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en-ZA" sz="2800" dirty="0"/>
              <a:t>On the 1</a:t>
            </a:r>
            <a:r>
              <a:rPr lang="en-ZA" sz="2800" baseline="30000" dirty="0"/>
              <a:t>st</a:t>
            </a:r>
            <a:r>
              <a:rPr lang="en-ZA" sz="2800" dirty="0"/>
              <a:t> of Jan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6733809-21EC-24CE-B3E4-97EC172BBB52}"/>
              </a:ext>
            </a:extLst>
          </p:cNvPr>
          <p:cNvCxnSpPr>
            <a:stCxn id="15" idx="3"/>
            <a:endCxn id="17" idx="1"/>
          </p:cNvCxnSpPr>
          <p:nvPr/>
        </p:nvCxnSpPr>
        <p:spPr>
          <a:xfrm>
            <a:off x="6774027" y="3346655"/>
            <a:ext cx="7075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9226E9-7C5F-29D6-54D6-8E62587C79F0}"/>
              </a:ext>
            </a:extLst>
          </p:cNvPr>
          <p:cNvCxnSpPr>
            <a:cxnSpLocks/>
            <a:stCxn id="16" idx="3"/>
            <a:endCxn id="18" idx="1"/>
          </p:cNvCxnSpPr>
          <p:nvPr/>
        </p:nvCxnSpPr>
        <p:spPr>
          <a:xfrm>
            <a:off x="6774027" y="4985582"/>
            <a:ext cx="7075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EFF9F7EB-C1F6-ABC8-7334-FE0A0ED4E04A}"/>
              </a:ext>
            </a:extLst>
          </p:cNvPr>
          <p:cNvSpPr/>
          <p:nvPr/>
        </p:nvSpPr>
        <p:spPr>
          <a:xfrm>
            <a:off x="2901823" y="1698171"/>
            <a:ext cx="3872204" cy="7265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lIns="0" rIns="0" rtlCol="0" anchor="ctr"/>
          <a:lstStyle/>
          <a:p>
            <a:pPr algn="ctr"/>
            <a:r>
              <a:rPr lang="en-ZA" sz="2800" dirty="0"/>
              <a:t>Minimum admission age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67D5888-5560-6E0F-0B4E-48BD8A6D1D07}"/>
              </a:ext>
            </a:extLst>
          </p:cNvPr>
          <p:cNvSpPr/>
          <p:nvPr/>
        </p:nvSpPr>
        <p:spPr>
          <a:xfrm>
            <a:off x="7481595" y="1698171"/>
            <a:ext cx="3872204" cy="7265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lIns="0" rIns="0" rtlCol="0" anchor="ctr"/>
          <a:lstStyle/>
          <a:p>
            <a:pPr algn="ctr"/>
            <a:r>
              <a:rPr lang="en-ZA" sz="2800" dirty="0"/>
              <a:t>Compulsory school age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07DFC2D-F7A4-8874-DF05-D4698779797A}"/>
              </a:ext>
            </a:extLst>
          </p:cNvPr>
          <p:cNvSpPr/>
          <p:nvPr/>
        </p:nvSpPr>
        <p:spPr>
          <a:xfrm>
            <a:off x="410547" y="2724539"/>
            <a:ext cx="1903445" cy="1244232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2800" b="1" dirty="0"/>
              <a:t>Grade R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858104E-6022-0B50-3F4C-59610196D9D2}"/>
              </a:ext>
            </a:extLst>
          </p:cNvPr>
          <p:cNvSpPr/>
          <p:nvPr/>
        </p:nvSpPr>
        <p:spPr>
          <a:xfrm>
            <a:off x="410547" y="4363466"/>
            <a:ext cx="1903445" cy="1244232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2800" b="1" dirty="0"/>
              <a:t>Grade 1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75EDFA5-750A-2960-A273-963E7A635CB5}"/>
              </a:ext>
            </a:extLst>
          </p:cNvPr>
          <p:cNvCxnSpPr>
            <a:cxnSpLocks/>
          </p:cNvCxnSpPr>
          <p:nvPr/>
        </p:nvCxnSpPr>
        <p:spPr>
          <a:xfrm>
            <a:off x="7481595" y="2489738"/>
            <a:ext cx="387220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A43DC97-668B-4F65-51DF-45C5DE304CDF}"/>
              </a:ext>
            </a:extLst>
          </p:cNvPr>
          <p:cNvCxnSpPr/>
          <p:nvPr/>
        </p:nvCxnSpPr>
        <p:spPr>
          <a:xfrm>
            <a:off x="2901823" y="2499197"/>
            <a:ext cx="387220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48727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15286-F682-53BA-3128-881BCEE2C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600" dirty="0"/>
              <a:t>Correct entry age norms and school readiness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320A9BB-E4CB-E7A2-97F8-1082AC5B1B02}"/>
              </a:ext>
            </a:extLst>
          </p:cNvPr>
          <p:cNvGrpSpPr/>
          <p:nvPr/>
        </p:nvGrpSpPr>
        <p:grpSpPr>
          <a:xfrm>
            <a:off x="838200" y="1772812"/>
            <a:ext cx="10620738" cy="4106530"/>
            <a:chOff x="838200" y="2696545"/>
            <a:chExt cx="10620738" cy="3322761"/>
          </a:xfrm>
        </p:grpSpPr>
        <p:sp>
          <p:nvSpPr>
            <p:cNvPr id="8" name="Rectangle: Diagonal Corners Rounded 7">
              <a:extLst>
                <a:ext uri="{FF2B5EF4-FFF2-40B4-BE49-F238E27FC236}">
                  <a16:creationId xmlns:a16="http://schemas.microsoft.com/office/drawing/2014/main" id="{FA026A12-0741-FE35-371E-483FB0591989}"/>
                </a:ext>
              </a:extLst>
            </p:cNvPr>
            <p:cNvSpPr/>
            <p:nvPr/>
          </p:nvSpPr>
          <p:spPr>
            <a:xfrm>
              <a:off x="838202" y="2771190"/>
              <a:ext cx="5120440" cy="3248116"/>
            </a:xfrm>
            <a:prstGeom prst="round2Diag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en-ZA" sz="2400" dirty="0">
                <a:solidFill>
                  <a:schemeClr val="tx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ZA" sz="2400" dirty="0">
                <a:solidFill>
                  <a:schemeClr val="tx1"/>
                </a:solidFill>
              </a:endParaRPr>
            </a:p>
            <a:p>
              <a:r>
                <a:rPr lang="en-ZA" sz="2400" dirty="0">
                  <a:solidFill>
                    <a:schemeClr val="tx1"/>
                  </a:solidFill>
                </a:rPr>
                <a:t>Parents believe their child is school-ready or starting early is to their advantage </a:t>
              </a:r>
            </a:p>
            <a:p>
              <a:endParaRPr lang="en-ZA" sz="2400" dirty="0">
                <a:solidFill>
                  <a:schemeClr val="tx1"/>
                </a:solidFill>
              </a:endParaRPr>
            </a:p>
            <a:p>
              <a:r>
                <a:rPr lang="en-ZA" sz="2400" dirty="0">
                  <a:solidFill>
                    <a:schemeClr val="tx1"/>
                  </a:solidFill>
                </a:rPr>
                <a:t>Or due to family or child constraints</a:t>
              </a:r>
            </a:p>
          </p:txBody>
        </p:sp>
        <p:sp>
          <p:nvSpPr>
            <p:cNvPr id="10" name="Rectangle: Diagonal Corners Rounded 9">
              <a:extLst>
                <a:ext uri="{FF2B5EF4-FFF2-40B4-BE49-F238E27FC236}">
                  <a16:creationId xmlns:a16="http://schemas.microsoft.com/office/drawing/2014/main" id="{B7875FCA-153A-C0A7-8496-8B24DD7BEB84}"/>
                </a:ext>
              </a:extLst>
            </p:cNvPr>
            <p:cNvSpPr/>
            <p:nvPr/>
          </p:nvSpPr>
          <p:spPr>
            <a:xfrm>
              <a:off x="6338498" y="2771190"/>
              <a:ext cx="5120440" cy="3248116"/>
            </a:xfrm>
            <a:prstGeom prst="round2DiagRect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en-ZA" sz="2400" dirty="0">
                <a:solidFill>
                  <a:schemeClr val="tx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ZA" sz="2400" dirty="0">
                <a:solidFill>
                  <a:schemeClr val="tx1"/>
                </a:solidFill>
              </a:endParaRPr>
            </a:p>
            <a:p>
              <a:r>
                <a:rPr lang="en-ZA" sz="2400" dirty="0">
                  <a:solidFill>
                    <a:schemeClr val="tx1"/>
                  </a:solidFill>
                </a:rPr>
                <a:t>Parents believe their child is not school-ready, or think a later start is advantageous</a:t>
              </a:r>
            </a:p>
            <a:p>
              <a:endParaRPr lang="en-ZA" sz="2400" dirty="0">
                <a:solidFill>
                  <a:schemeClr val="tx1"/>
                </a:solidFill>
              </a:endParaRPr>
            </a:p>
            <a:p>
              <a:r>
                <a:rPr lang="en-ZA" sz="2400" dirty="0">
                  <a:solidFill>
                    <a:schemeClr val="tx1"/>
                  </a:solidFill>
                </a:rPr>
                <a:t>Or due to family situation or child characteristics</a:t>
              </a:r>
            </a:p>
            <a:p>
              <a:endParaRPr lang="en-ZA" sz="24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13238DA-1D03-65A4-DA32-E647ECFBDE4D}"/>
                </a:ext>
              </a:extLst>
            </p:cNvPr>
            <p:cNvSpPr/>
            <p:nvPr/>
          </p:nvSpPr>
          <p:spPr>
            <a:xfrm>
              <a:off x="838200" y="2696545"/>
              <a:ext cx="5120440" cy="69909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3200" dirty="0"/>
                <a:t>Early entry</a:t>
              </a:r>
            </a:p>
            <a:p>
              <a:pPr algn="ctr"/>
              <a:r>
                <a:rPr lang="en-ZA" sz="2000" dirty="0"/>
                <a:t> 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5934E0C-E70A-AFDF-E56B-87811183F4BC}"/>
                </a:ext>
              </a:extLst>
            </p:cNvPr>
            <p:cNvSpPr/>
            <p:nvPr/>
          </p:nvSpPr>
          <p:spPr>
            <a:xfrm>
              <a:off x="6338496" y="2696545"/>
              <a:ext cx="5120440" cy="699096"/>
            </a:xfrm>
            <a:prstGeom prst="rect">
              <a:avLst/>
            </a:prstGeom>
            <a:ln>
              <a:solidFill>
                <a:schemeClr val="accent4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3200" dirty="0"/>
                <a:t>Delayed Entry</a:t>
              </a:r>
            </a:p>
            <a:p>
              <a:pPr algn="ctr"/>
              <a:r>
                <a:rPr lang="en-ZA" sz="2400" dirty="0"/>
                <a:t>(“Red shirting”)</a:t>
              </a:r>
              <a:endParaRPr lang="en-ZA" sz="3600" dirty="0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99AF08B-C31C-52CD-4AAC-5429AEC8118F}"/>
              </a:ext>
            </a:extLst>
          </p:cNvPr>
          <p:cNvSpPr/>
          <p:nvPr/>
        </p:nvSpPr>
        <p:spPr>
          <a:xfrm>
            <a:off x="838200" y="6492875"/>
            <a:ext cx="10620737" cy="1741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ZA" sz="1400" dirty="0" err="1"/>
              <a:t>Souce</a:t>
            </a:r>
            <a:r>
              <a:rPr lang="en-ZA" sz="1400" dirty="0"/>
              <a:t>: </a:t>
            </a:r>
            <a:r>
              <a:rPr lang="en-ZA" sz="1400" dirty="0" err="1"/>
              <a:t>Giovord</a:t>
            </a:r>
            <a:r>
              <a:rPr lang="en-ZA" sz="1400" dirty="0"/>
              <a:t> (2022); Herbst &amp; </a:t>
            </a:r>
            <a:r>
              <a:rPr lang="en-ZA" sz="1400" dirty="0" err="1"/>
              <a:t>Strawiński</a:t>
            </a:r>
            <a:r>
              <a:rPr lang="en-ZA" sz="1400" dirty="0"/>
              <a:t> (2016)</a:t>
            </a:r>
          </a:p>
        </p:txBody>
      </p:sp>
    </p:spTree>
    <p:extLst>
      <p:ext uri="{BB962C8B-B14F-4D97-AF65-F5344CB8AC3E}">
        <p14:creationId xmlns:p14="http://schemas.microsoft.com/office/powerpoint/2010/main" val="1708202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4AF30D-4A73-0F4D-7287-63A4B5FBA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58642-8DB6-3424-E861-931DD8362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400" dirty="0"/>
              <a:t>High compliance with correct school-entry-ages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D7BF5E-D898-C273-BB73-58B4BEB394A7}"/>
              </a:ext>
            </a:extLst>
          </p:cNvPr>
          <p:cNvSpPr/>
          <p:nvPr/>
        </p:nvSpPr>
        <p:spPr>
          <a:xfrm>
            <a:off x="735496" y="1669774"/>
            <a:ext cx="4601817" cy="4870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ZA" sz="2800" dirty="0"/>
              <a:t>Grade 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2F0D56-5FA6-8F9F-D1D5-CD5D7F40304F}"/>
              </a:ext>
            </a:extLst>
          </p:cNvPr>
          <p:cNvSpPr/>
          <p:nvPr/>
        </p:nvSpPr>
        <p:spPr>
          <a:xfrm>
            <a:off x="6854686" y="1669773"/>
            <a:ext cx="4601817" cy="4870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ZA" sz="2800" dirty="0"/>
              <a:t>Grade 1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8B099AB-8C45-D76B-82C6-7BEC084C62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9973079"/>
              </p:ext>
            </p:extLst>
          </p:nvPr>
        </p:nvGraphicFramePr>
        <p:xfrm>
          <a:off x="6854687" y="2555976"/>
          <a:ext cx="4601817" cy="3655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24B5DB0-7C14-438F-9AF0-12122F8FC9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0536757"/>
              </p:ext>
            </p:extLst>
          </p:nvPr>
        </p:nvGraphicFramePr>
        <p:xfrm>
          <a:off x="735496" y="2555975"/>
          <a:ext cx="4601817" cy="3655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BE5D1C5-ADCA-E2FC-10CE-445712E63CD1}"/>
              </a:ext>
            </a:extLst>
          </p:cNvPr>
          <p:cNvCxnSpPr>
            <a:cxnSpLocks/>
          </p:cNvCxnSpPr>
          <p:nvPr/>
        </p:nvCxnSpPr>
        <p:spPr>
          <a:xfrm>
            <a:off x="735495" y="2241274"/>
            <a:ext cx="460181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BD9EF6E-19F7-E586-B4EB-3005C827CF8D}"/>
              </a:ext>
            </a:extLst>
          </p:cNvPr>
          <p:cNvCxnSpPr>
            <a:cxnSpLocks/>
          </p:cNvCxnSpPr>
          <p:nvPr/>
        </p:nvCxnSpPr>
        <p:spPr>
          <a:xfrm>
            <a:off x="6854686" y="2241274"/>
            <a:ext cx="460181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E4CFAEA-230F-84B0-9094-C6235E4F7D46}"/>
              </a:ext>
            </a:extLst>
          </p:cNvPr>
          <p:cNvSpPr txBox="1"/>
          <p:nvPr/>
        </p:nvSpPr>
        <p:spPr>
          <a:xfrm>
            <a:off x="838200" y="6411575"/>
            <a:ext cx="105156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DDD learner panel, 2017 – 2023 for 6 provinces: EC, GT, KZN, LP, MP and NW. </a:t>
            </a:r>
            <a:endParaRPr lang="en-ZA" sz="1200" dirty="0"/>
          </a:p>
        </p:txBody>
      </p:sp>
    </p:spTree>
    <p:extLst>
      <p:ext uri="{BB962C8B-B14F-4D97-AF65-F5344CB8AC3E}">
        <p14:creationId xmlns:p14="http://schemas.microsoft.com/office/powerpoint/2010/main" val="11920619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F16FE5-392C-EC19-1935-3B909E7E95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E68F4-F889-7665-D325-AD1650C43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600" dirty="0"/>
              <a:t>Grade 1 age of first-time entry by month of birth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D2C3E7D-1B68-DF4A-BF3C-C7AB709C25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3615119"/>
              </p:ext>
            </p:extLst>
          </p:nvPr>
        </p:nvGraphicFramePr>
        <p:xfrm>
          <a:off x="697800" y="2068286"/>
          <a:ext cx="10796400" cy="4286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97C868B-F8D4-BB11-0218-31F155B775E0}"/>
              </a:ext>
            </a:extLst>
          </p:cNvPr>
          <p:cNvSpPr txBox="1"/>
          <p:nvPr/>
        </p:nvSpPr>
        <p:spPr>
          <a:xfrm>
            <a:off x="838200" y="6411575"/>
            <a:ext cx="105156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DDD learner panel, 2017 – 2023 for 6 provinces: EC, GT, KZN, LP, MP and NW. </a:t>
            </a:r>
            <a:endParaRPr lang="en-ZA" sz="1200" dirty="0"/>
          </a:p>
        </p:txBody>
      </p:sp>
    </p:spTree>
    <p:extLst>
      <p:ext uri="{BB962C8B-B14F-4D97-AF65-F5344CB8AC3E}">
        <p14:creationId xmlns:p14="http://schemas.microsoft.com/office/powerpoint/2010/main" val="4818644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ADF92A-9457-3B11-07D6-081ABAE6B0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FB7990B-8612-EAD8-F5F9-F1CD132376AE}"/>
              </a:ext>
            </a:extLst>
          </p:cNvPr>
          <p:cNvSpPr/>
          <p:nvPr/>
        </p:nvSpPr>
        <p:spPr>
          <a:xfrm>
            <a:off x="6444343" y="2068286"/>
            <a:ext cx="4909457" cy="38448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F39C25-95CD-A8C6-4FFB-E7815E87E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600" dirty="0"/>
              <a:t>Grade 1 age of first-time entry by month of birth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E460784-F47B-7CFF-B850-AD033BBAAE6E}"/>
              </a:ext>
            </a:extLst>
          </p:cNvPr>
          <p:cNvGraphicFramePr>
            <a:graphicFrameLocks/>
          </p:cNvGraphicFramePr>
          <p:nvPr/>
        </p:nvGraphicFramePr>
        <p:xfrm>
          <a:off x="697800" y="2068286"/>
          <a:ext cx="10796400" cy="4286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E4E99DF-2DC8-1FE5-7810-136BEE1E5327}"/>
              </a:ext>
            </a:extLst>
          </p:cNvPr>
          <p:cNvSpPr txBox="1"/>
          <p:nvPr/>
        </p:nvSpPr>
        <p:spPr>
          <a:xfrm>
            <a:off x="838200" y="6411575"/>
            <a:ext cx="105156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DDD learner panel, 2017 – 2023 for 6 provinces: EC, GT, KZN, LP, MP and NW. </a:t>
            </a:r>
            <a:endParaRPr lang="en-ZA" sz="1200" dirty="0"/>
          </a:p>
        </p:txBody>
      </p:sp>
    </p:spTree>
    <p:extLst>
      <p:ext uri="{BB962C8B-B14F-4D97-AF65-F5344CB8AC3E}">
        <p14:creationId xmlns:p14="http://schemas.microsoft.com/office/powerpoint/2010/main" val="29013014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ED142A-2747-4485-AC41-8E55696297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B1450-8AA8-470E-652E-5419C74DD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600" dirty="0"/>
              <a:t>Grade 1 age of first-time entry by month of birth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1DA27C4-9E09-23E1-5440-9611CDF92E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7925226"/>
              </p:ext>
            </p:extLst>
          </p:nvPr>
        </p:nvGraphicFramePr>
        <p:xfrm>
          <a:off x="697800" y="2068286"/>
          <a:ext cx="10796400" cy="4286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D6E57E4-2AE7-E873-856D-AFDA4D4C3351}"/>
              </a:ext>
            </a:extLst>
          </p:cNvPr>
          <p:cNvCxnSpPr>
            <a:cxnSpLocks/>
          </p:cNvCxnSpPr>
          <p:nvPr/>
        </p:nvCxnSpPr>
        <p:spPr>
          <a:xfrm>
            <a:off x="6455229" y="2068286"/>
            <a:ext cx="0" cy="3494314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D17AC805-7168-634B-3BE6-D4013FA9D83A}"/>
              </a:ext>
            </a:extLst>
          </p:cNvPr>
          <p:cNvSpPr/>
          <p:nvPr/>
        </p:nvSpPr>
        <p:spPr>
          <a:xfrm>
            <a:off x="5366657" y="1617441"/>
            <a:ext cx="2155364" cy="559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en-ZA" b="1" dirty="0"/>
              <a:t>Minimum age </a:t>
            </a:r>
          </a:p>
          <a:p>
            <a:pPr algn="ctr"/>
            <a:r>
              <a:rPr lang="en-ZA" b="1" dirty="0"/>
              <a:t>threshold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4E9D0A-3CC0-F477-A919-AEECCDA1F63B}"/>
              </a:ext>
            </a:extLst>
          </p:cNvPr>
          <p:cNvSpPr txBox="1"/>
          <p:nvPr/>
        </p:nvSpPr>
        <p:spPr>
          <a:xfrm>
            <a:off x="838200" y="6411575"/>
            <a:ext cx="105156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DDD learner panel, 2017 – 2023 for 6 provinces: EC, GT, KZN, LP, MP and NW. </a:t>
            </a:r>
            <a:endParaRPr lang="en-ZA" sz="1200" dirty="0"/>
          </a:p>
        </p:txBody>
      </p:sp>
    </p:spTree>
    <p:extLst>
      <p:ext uri="{BB962C8B-B14F-4D97-AF65-F5344CB8AC3E}">
        <p14:creationId xmlns:p14="http://schemas.microsoft.com/office/powerpoint/2010/main" val="28631153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0A4FA4-9024-3BF7-4DD0-78E2509327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31230-4D91-7D5C-0CE0-786312853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600" dirty="0"/>
              <a:t>Grade 1 age of first-time entry by month of birth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400E098-165B-59FB-0A14-377E2EF4D88B}"/>
              </a:ext>
            </a:extLst>
          </p:cNvPr>
          <p:cNvGraphicFramePr>
            <a:graphicFrameLocks/>
          </p:cNvGraphicFramePr>
          <p:nvPr/>
        </p:nvGraphicFramePr>
        <p:xfrm>
          <a:off x="697800" y="2068286"/>
          <a:ext cx="10796400" cy="4286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8EE27A3-8F0A-3DDD-F150-D202D5186CF4}"/>
              </a:ext>
            </a:extLst>
          </p:cNvPr>
          <p:cNvCxnSpPr>
            <a:cxnSpLocks/>
          </p:cNvCxnSpPr>
          <p:nvPr/>
        </p:nvCxnSpPr>
        <p:spPr>
          <a:xfrm>
            <a:off x="6455229" y="2068286"/>
            <a:ext cx="0" cy="3494314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55FB3AD5-0D39-FCB3-030B-34A63EBC7664}"/>
              </a:ext>
            </a:extLst>
          </p:cNvPr>
          <p:cNvSpPr/>
          <p:nvPr/>
        </p:nvSpPr>
        <p:spPr>
          <a:xfrm>
            <a:off x="5366657" y="1617441"/>
            <a:ext cx="2155364" cy="559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en-ZA" b="1" dirty="0"/>
              <a:t>Minimum age </a:t>
            </a:r>
          </a:p>
          <a:p>
            <a:pPr algn="ctr"/>
            <a:r>
              <a:rPr lang="en-ZA" b="1" dirty="0"/>
              <a:t>threshold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B697CB2-3A98-21CF-10C9-C9E78ACE2E1E}"/>
              </a:ext>
            </a:extLst>
          </p:cNvPr>
          <p:cNvCxnSpPr>
            <a:cxnSpLocks/>
          </p:cNvCxnSpPr>
          <p:nvPr/>
        </p:nvCxnSpPr>
        <p:spPr>
          <a:xfrm>
            <a:off x="11353800" y="2024745"/>
            <a:ext cx="0" cy="3494314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8EA197CA-B140-9A5A-85F1-48787B3CBFFF}"/>
              </a:ext>
            </a:extLst>
          </p:cNvPr>
          <p:cNvSpPr/>
          <p:nvPr/>
        </p:nvSpPr>
        <p:spPr>
          <a:xfrm>
            <a:off x="10265228" y="1573900"/>
            <a:ext cx="2155364" cy="559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en-ZA" b="1" dirty="0"/>
              <a:t>Maximum age </a:t>
            </a:r>
          </a:p>
          <a:p>
            <a:pPr algn="ctr"/>
            <a:r>
              <a:rPr lang="en-ZA" b="1" dirty="0"/>
              <a:t>threshold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984FA7-A35C-B574-FD3E-40D70D878D6E}"/>
              </a:ext>
            </a:extLst>
          </p:cNvPr>
          <p:cNvSpPr txBox="1"/>
          <p:nvPr/>
        </p:nvSpPr>
        <p:spPr>
          <a:xfrm>
            <a:off x="838200" y="6411575"/>
            <a:ext cx="105156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DDD learner panel, 2017 – 2023 for 6 provinces: EC, GT, KZN, LP, MP and NW. </a:t>
            </a:r>
            <a:endParaRPr lang="en-ZA" sz="1200" dirty="0"/>
          </a:p>
        </p:txBody>
      </p:sp>
    </p:spTree>
    <p:extLst>
      <p:ext uri="{BB962C8B-B14F-4D97-AF65-F5344CB8AC3E}">
        <p14:creationId xmlns:p14="http://schemas.microsoft.com/office/powerpoint/2010/main" val="24742879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8D998B-4BF9-3113-C0C1-FA327F7897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5616E-7B75-B759-0B0D-83404A009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600" dirty="0"/>
              <a:t>Two de-facto school-entry-age policies emerge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DDF1798-B262-E01E-E517-0ECCA737EB1C}"/>
              </a:ext>
            </a:extLst>
          </p:cNvPr>
          <p:cNvSpPr/>
          <p:nvPr/>
        </p:nvSpPr>
        <p:spPr>
          <a:xfrm>
            <a:off x="742616" y="1850546"/>
            <a:ext cx="1572180" cy="4497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2000" dirty="0">
                <a:latin typeface="PT Sans" panose="020B0503020203020204" pitchFamily="34" charset="0"/>
              </a:rPr>
              <a:t>Age of Gr1 first entry</a:t>
            </a:r>
          </a:p>
          <a:p>
            <a:pPr algn="ctr"/>
            <a:r>
              <a:rPr lang="en-ZA" sz="2000" dirty="0">
                <a:latin typeface="PT Sans" panose="020B0503020203020204" pitchFamily="34" charset="0"/>
              </a:rPr>
              <a:t>(1</a:t>
            </a:r>
            <a:r>
              <a:rPr lang="en-ZA" sz="2000" baseline="30000" dirty="0">
                <a:latin typeface="PT Sans" panose="020B0503020203020204" pitchFamily="34" charset="0"/>
              </a:rPr>
              <a:t>st</a:t>
            </a:r>
            <a:r>
              <a:rPr lang="en-ZA" sz="2000" dirty="0">
                <a:latin typeface="PT Sans" panose="020B0503020203020204" pitchFamily="34" charset="0"/>
              </a:rPr>
              <a:t> Jan)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F6FB748-33E8-BC92-C9F3-961AE456AE80}"/>
              </a:ext>
            </a:extLst>
          </p:cNvPr>
          <p:cNvSpPr/>
          <p:nvPr/>
        </p:nvSpPr>
        <p:spPr>
          <a:xfrm>
            <a:off x="2468880" y="1603301"/>
            <a:ext cx="766050" cy="4276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dirty="0">
                <a:latin typeface="PT Sans" panose="020B0503020203020204" pitchFamily="34" charset="0"/>
              </a:rPr>
              <a:t>5.5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0DF4D03-4F6A-5655-3F77-6CB69ACE1E38}"/>
              </a:ext>
            </a:extLst>
          </p:cNvPr>
          <p:cNvSpPr/>
          <p:nvPr/>
        </p:nvSpPr>
        <p:spPr>
          <a:xfrm>
            <a:off x="5237606" y="1603301"/>
            <a:ext cx="766050" cy="4276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dirty="0">
                <a:latin typeface="PT Sans" panose="020B0503020203020204" pitchFamily="34" charset="0"/>
              </a:rPr>
              <a:t>6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10F794D-8032-BF0B-ACD5-9256FCBBC0A7}"/>
              </a:ext>
            </a:extLst>
          </p:cNvPr>
          <p:cNvSpPr/>
          <p:nvPr/>
        </p:nvSpPr>
        <p:spPr>
          <a:xfrm>
            <a:off x="8006332" y="1603301"/>
            <a:ext cx="766050" cy="4276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dirty="0">
                <a:latin typeface="PT Sans" panose="020B0503020203020204" pitchFamily="34" charset="0"/>
              </a:rPr>
              <a:t>6.5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A09BF0A-E5EE-4026-398A-13A27A1FE259}"/>
              </a:ext>
            </a:extLst>
          </p:cNvPr>
          <p:cNvSpPr/>
          <p:nvPr/>
        </p:nvSpPr>
        <p:spPr>
          <a:xfrm>
            <a:off x="10775058" y="1603301"/>
            <a:ext cx="766050" cy="4276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dirty="0">
                <a:latin typeface="PT Sans" panose="020B0503020203020204" pitchFamily="34" charset="0"/>
              </a:rPr>
              <a:t>7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6D97184-F563-1DD1-BAE3-A7A905FF93EB}"/>
              </a:ext>
            </a:extLst>
          </p:cNvPr>
          <p:cNvSpPr/>
          <p:nvPr/>
        </p:nvSpPr>
        <p:spPr>
          <a:xfrm>
            <a:off x="5655019" y="2274208"/>
            <a:ext cx="5503064" cy="18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latin typeface="PT Sans" panose="020B0503020203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EE49CB9-EC04-6308-CE42-821D3258BDF0}"/>
              </a:ext>
            </a:extLst>
          </p:cNvPr>
          <p:cNvSpPr/>
          <p:nvPr/>
        </p:nvSpPr>
        <p:spPr>
          <a:xfrm>
            <a:off x="2889423" y="2166051"/>
            <a:ext cx="5503064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latin typeface="PT Sans" panose="020B0503020203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15609B6-50A0-BDB1-13ED-28AAA4846BE5}"/>
              </a:ext>
            </a:extLst>
          </p:cNvPr>
          <p:cNvGrpSpPr/>
          <p:nvPr/>
        </p:nvGrpSpPr>
        <p:grpSpPr>
          <a:xfrm>
            <a:off x="2904663" y="2004443"/>
            <a:ext cx="8244000" cy="596129"/>
            <a:chOff x="2904663" y="2583564"/>
            <a:chExt cx="8244000" cy="19271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050CB78-C044-CBCF-31FB-6A400C51E2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04663" y="2583564"/>
              <a:ext cx="0" cy="19271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A5DD465-83B8-D667-E882-094E94A0AC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52663" y="2583564"/>
              <a:ext cx="0" cy="19271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6C2D137-8D3A-C261-1C8D-76B057932B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00663" y="2583564"/>
              <a:ext cx="0" cy="19271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798885B-CE18-A65A-F5FE-7C888E6683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148663" y="2583564"/>
              <a:ext cx="0" cy="19271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FE6B1B38-3E7E-803F-9C14-3A182662A657}"/>
              </a:ext>
            </a:extLst>
          </p:cNvPr>
          <p:cNvSpPr/>
          <p:nvPr/>
        </p:nvSpPr>
        <p:spPr>
          <a:xfrm>
            <a:off x="2889423" y="2166050"/>
            <a:ext cx="8268660" cy="43452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dirty="0"/>
              <a:t>18-month age range</a:t>
            </a:r>
          </a:p>
        </p:txBody>
      </p:sp>
    </p:spTree>
    <p:extLst>
      <p:ext uri="{BB962C8B-B14F-4D97-AF65-F5344CB8AC3E}">
        <p14:creationId xmlns:p14="http://schemas.microsoft.com/office/powerpoint/2010/main" val="5707294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9DC1F5-E75A-9861-1AEC-5081545DD2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94056-8BBC-6841-A0F7-B65A18D63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600" dirty="0"/>
              <a:t>Two de-facto school-entry-age policies emerge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6B4A6E4-8979-CD8A-0DBC-7CE63DACE4BB}"/>
              </a:ext>
            </a:extLst>
          </p:cNvPr>
          <p:cNvSpPr/>
          <p:nvPr/>
        </p:nvSpPr>
        <p:spPr>
          <a:xfrm>
            <a:off x="742616" y="1850546"/>
            <a:ext cx="1572180" cy="4497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2000" dirty="0">
                <a:latin typeface="PT Sans" panose="020B0503020203020204" pitchFamily="34" charset="0"/>
              </a:rPr>
              <a:t>Age of Gr1 first entry</a:t>
            </a:r>
          </a:p>
          <a:p>
            <a:pPr algn="ctr"/>
            <a:r>
              <a:rPr lang="en-ZA" sz="2000" dirty="0">
                <a:latin typeface="PT Sans" panose="020B0503020203020204" pitchFamily="34" charset="0"/>
              </a:rPr>
              <a:t>(1</a:t>
            </a:r>
            <a:r>
              <a:rPr lang="en-ZA" sz="2000" baseline="30000" dirty="0">
                <a:latin typeface="PT Sans" panose="020B0503020203020204" pitchFamily="34" charset="0"/>
              </a:rPr>
              <a:t>st</a:t>
            </a:r>
            <a:r>
              <a:rPr lang="en-ZA" sz="2000" dirty="0">
                <a:latin typeface="PT Sans" panose="020B0503020203020204" pitchFamily="34" charset="0"/>
              </a:rPr>
              <a:t> Jan)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3526F84-B9AE-5FD7-49D4-027ACA6CC1A2}"/>
              </a:ext>
            </a:extLst>
          </p:cNvPr>
          <p:cNvSpPr/>
          <p:nvPr/>
        </p:nvSpPr>
        <p:spPr>
          <a:xfrm>
            <a:off x="2468880" y="1603301"/>
            <a:ext cx="766050" cy="4276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dirty="0">
                <a:latin typeface="PT Sans" panose="020B0503020203020204" pitchFamily="34" charset="0"/>
              </a:rPr>
              <a:t>5.5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62A9353-A820-0391-E192-5E3EA92B8B04}"/>
              </a:ext>
            </a:extLst>
          </p:cNvPr>
          <p:cNvSpPr/>
          <p:nvPr/>
        </p:nvSpPr>
        <p:spPr>
          <a:xfrm>
            <a:off x="5237606" y="1603301"/>
            <a:ext cx="766050" cy="4276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dirty="0">
                <a:latin typeface="PT Sans" panose="020B0503020203020204" pitchFamily="34" charset="0"/>
              </a:rPr>
              <a:t>6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2CDDFDF-8FEE-748E-90B4-154571F29A3F}"/>
              </a:ext>
            </a:extLst>
          </p:cNvPr>
          <p:cNvSpPr/>
          <p:nvPr/>
        </p:nvSpPr>
        <p:spPr>
          <a:xfrm>
            <a:off x="8006332" y="1603301"/>
            <a:ext cx="766050" cy="4276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dirty="0">
                <a:latin typeface="PT Sans" panose="020B0503020203020204" pitchFamily="34" charset="0"/>
              </a:rPr>
              <a:t>6.5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65D30F6-3E95-3D29-5304-28597C113FF0}"/>
              </a:ext>
            </a:extLst>
          </p:cNvPr>
          <p:cNvSpPr/>
          <p:nvPr/>
        </p:nvSpPr>
        <p:spPr>
          <a:xfrm>
            <a:off x="10775058" y="1603301"/>
            <a:ext cx="766050" cy="4276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dirty="0">
                <a:latin typeface="PT Sans" panose="020B0503020203020204" pitchFamily="34" charset="0"/>
              </a:rPr>
              <a:t>7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BD0867-8A00-D7CF-4DD2-3170E409744A}"/>
              </a:ext>
            </a:extLst>
          </p:cNvPr>
          <p:cNvCxnSpPr>
            <a:cxnSpLocks/>
          </p:cNvCxnSpPr>
          <p:nvPr/>
        </p:nvCxnSpPr>
        <p:spPr>
          <a:xfrm flipV="1">
            <a:off x="2904663" y="2004443"/>
            <a:ext cx="0" cy="59612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E356F6B-DECA-6AAE-2323-34B9B515A57D}"/>
              </a:ext>
            </a:extLst>
          </p:cNvPr>
          <p:cNvCxnSpPr>
            <a:cxnSpLocks/>
          </p:cNvCxnSpPr>
          <p:nvPr/>
        </p:nvCxnSpPr>
        <p:spPr>
          <a:xfrm flipV="1">
            <a:off x="5652663" y="2004443"/>
            <a:ext cx="0" cy="59612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6BFA759-BF6A-754D-B6E7-473967985704}"/>
              </a:ext>
            </a:extLst>
          </p:cNvPr>
          <p:cNvCxnSpPr>
            <a:cxnSpLocks/>
          </p:cNvCxnSpPr>
          <p:nvPr/>
        </p:nvCxnSpPr>
        <p:spPr>
          <a:xfrm flipV="1">
            <a:off x="8400663" y="2004443"/>
            <a:ext cx="0" cy="59612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7EAD50-1203-3240-CE09-96EDA3A2EC1E}"/>
              </a:ext>
            </a:extLst>
          </p:cNvPr>
          <p:cNvCxnSpPr>
            <a:cxnSpLocks/>
          </p:cNvCxnSpPr>
          <p:nvPr/>
        </p:nvCxnSpPr>
        <p:spPr>
          <a:xfrm flipV="1">
            <a:off x="11148663" y="2004443"/>
            <a:ext cx="0" cy="59612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70866FC0-459A-AC70-3DA8-6E5CE38EA161}"/>
              </a:ext>
            </a:extLst>
          </p:cNvPr>
          <p:cNvGrpSpPr/>
          <p:nvPr/>
        </p:nvGrpSpPr>
        <p:grpSpPr>
          <a:xfrm>
            <a:off x="2907242" y="2150811"/>
            <a:ext cx="8254358" cy="449761"/>
            <a:chOff x="2907242" y="2166051"/>
            <a:chExt cx="8254358" cy="28815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DA59390-B2FE-1A9A-188D-2ADA714B7308}"/>
                </a:ext>
              </a:extLst>
            </p:cNvPr>
            <p:cNvSpPr/>
            <p:nvPr/>
          </p:nvSpPr>
          <p:spPr>
            <a:xfrm>
              <a:off x="5658536" y="2274208"/>
              <a:ext cx="5503064" cy="18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>
                <a:latin typeface="PT Sans" panose="020B0503020203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6D9D2A8-A19C-5094-D306-CCC2E5D72378}"/>
                </a:ext>
              </a:extLst>
            </p:cNvPr>
            <p:cNvSpPr/>
            <p:nvPr/>
          </p:nvSpPr>
          <p:spPr>
            <a:xfrm>
              <a:off x="2907242" y="2166051"/>
              <a:ext cx="5508000" cy="18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>
                <a:latin typeface="PT Sans" panose="020B0503020203020204" pitchFamily="34" charset="0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9E8DE097-5792-D73C-32A4-ADE46CB2E04E}"/>
              </a:ext>
            </a:extLst>
          </p:cNvPr>
          <p:cNvSpPr/>
          <p:nvPr/>
        </p:nvSpPr>
        <p:spPr>
          <a:xfrm>
            <a:off x="3015699" y="3193156"/>
            <a:ext cx="3862007" cy="220180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t"/>
          <a:lstStyle/>
          <a:p>
            <a:pPr algn="ctr"/>
            <a:r>
              <a:rPr lang="en-ZA" sz="2800" b="1" dirty="0">
                <a:solidFill>
                  <a:schemeClr val="accent1"/>
                </a:solidFill>
                <a:latin typeface="PT Sans" panose="020B0503020203020204" pitchFamily="34" charset="0"/>
              </a:rPr>
              <a:t>Mid-year Policy</a:t>
            </a:r>
          </a:p>
          <a:p>
            <a:pPr algn="ctr"/>
            <a:r>
              <a:rPr lang="en-ZA" sz="2400" dirty="0">
                <a:solidFill>
                  <a:schemeClr val="accent1"/>
                </a:solidFill>
                <a:latin typeface="PT Sans" panose="020B0503020203020204" pitchFamily="34" charset="0"/>
              </a:rPr>
              <a:t>5 ½ to 6 ½ yrs</a:t>
            </a:r>
          </a:p>
          <a:p>
            <a:pPr algn="ctr"/>
            <a:r>
              <a:rPr lang="en-ZA" sz="2400" dirty="0">
                <a:solidFill>
                  <a:schemeClr val="accent1"/>
                </a:solidFill>
                <a:latin typeface="PT Sans" panose="020B0503020203020204" pitchFamily="34" charset="0"/>
              </a:rPr>
              <a:t>Born: Jul-Jun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F1FD6B-673D-8B40-6371-329A47EFDBD4}"/>
              </a:ext>
            </a:extLst>
          </p:cNvPr>
          <p:cNvSpPr/>
          <p:nvPr/>
        </p:nvSpPr>
        <p:spPr>
          <a:xfrm>
            <a:off x="7217457" y="3193157"/>
            <a:ext cx="3862007" cy="220180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t"/>
          <a:lstStyle/>
          <a:p>
            <a:pPr algn="ctr"/>
            <a:r>
              <a:rPr lang="en-ZA" sz="2800" b="1" dirty="0">
                <a:solidFill>
                  <a:schemeClr val="accent4">
                    <a:lumMod val="75000"/>
                  </a:schemeClr>
                </a:solidFill>
                <a:latin typeface="PT Sans" panose="020B0503020203020204" pitchFamily="34" charset="0"/>
              </a:rPr>
              <a:t>Calendar Year Policy </a:t>
            </a:r>
          </a:p>
          <a:p>
            <a:pPr algn="ctr"/>
            <a:r>
              <a:rPr lang="en-ZA" sz="2400" dirty="0">
                <a:solidFill>
                  <a:schemeClr val="accent4">
                    <a:lumMod val="75000"/>
                  </a:schemeClr>
                </a:solidFill>
                <a:latin typeface="PT Sans" panose="020B0503020203020204" pitchFamily="34" charset="0"/>
              </a:rPr>
              <a:t>6 to7 yrs</a:t>
            </a:r>
          </a:p>
          <a:p>
            <a:pPr algn="ctr"/>
            <a:r>
              <a:rPr lang="en-ZA" sz="2400" dirty="0">
                <a:solidFill>
                  <a:schemeClr val="accent4">
                    <a:lumMod val="75000"/>
                  </a:schemeClr>
                </a:solidFill>
                <a:latin typeface="PT Sans" panose="020B0503020203020204" pitchFamily="34" charset="0"/>
              </a:rPr>
              <a:t>Born: Jan-Dec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F71FF8-6D88-EF6D-F41B-A47D8B6DA6B3}"/>
              </a:ext>
            </a:extLst>
          </p:cNvPr>
          <p:cNvSpPr/>
          <p:nvPr/>
        </p:nvSpPr>
        <p:spPr>
          <a:xfrm>
            <a:off x="3144469" y="4922520"/>
            <a:ext cx="3685592" cy="7297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ZA" sz="2000" i="1" dirty="0"/>
              <a:t>(Youngest possible range for  correctly-aged entry)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C87B68B-844B-A5D8-0554-E2ABD0BA0BFC}"/>
              </a:ext>
            </a:extLst>
          </p:cNvPr>
          <p:cNvSpPr/>
          <p:nvPr/>
        </p:nvSpPr>
        <p:spPr>
          <a:xfrm>
            <a:off x="7217456" y="4922520"/>
            <a:ext cx="3862008" cy="7297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ZA" sz="2000" i="1" dirty="0">
                <a:solidFill>
                  <a:schemeClr val="accent4">
                    <a:lumMod val="75000"/>
                  </a:schemeClr>
                </a:solidFill>
              </a:rPr>
              <a:t>(Oldest possible range for </a:t>
            </a:r>
          </a:p>
          <a:p>
            <a:pPr algn="ctr"/>
            <a:r>
              <a:rPr lang="en-ZA" sz="2000" i="1" dirty="0">
                <a:solidFill>
                  <a:schemeClr val="accent4">
                    <a:lumMod val="75000"/>
                  </a:schemeClr>
                </a:solidFill>
              </a:rPr>
              <a:t>correctly-aged entry)</a:t>
            </a:r>
          </a:p>
        </p:txBody>
      </p:sp>
    </p:spTree>
    <p:extLst>
      <p:ext uri="{BB962C8B-B14F-4D97-AF65-F5344CB8AC3E}">
        <p14:creationId xmlns:p14="http://schemas.microsoft.com/office/powerpoint/2010/main" val="1012504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778AE6-EC86-E9BB-5AA3-B10C61635E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8A25B-B72A-C72F-D96C-E5BB87A76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Introduction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6D8506-6745-0B7F-B056-AE080C95AC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295343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26350-5523-5EA5-5FAF-88E9D8472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200" dirty="0"/>
              <a:t>Summary Statistics | By school-entry-age policy type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8D0DE4E-425B-0288-AEF8-3D1CFA0F2D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67592"/>
              </p:ext>
            </p:extLst>
          </p:nvPr>
        </p:nvGraphicFramePr>
        <p:xfrm>
          <a:off x="838200" y="1809899"/>
          <a:ext cx="10515601" cy="4333527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3271979">
                  <a:extLst>
                    <a:ext uri="{9D8B030D-6E8A-4147-A177-3AD203B41FA5}">
                      <a16:colId xmlns:a16="http://schemas.microsoft.com/office/drawing/2014/main" val="3984297428"/>
                    </a:ext>
                  </a:extLst>
                </a:gridCol>
                <a:gridCol w="2414135">
                  <a:extLst>
                    <a:ext uri="{9D8B030D-6E8A-4147-A177-3AD203B41FA5}">
                      <a16:colId xmlns:a16="http://schemas.microsoft.com/office/drawing/2014/main" val="3909642154"/>
                    </a:ext>
                  </a:extLst>
                </a:gridCol>
                <a:gridCol w="2414135">
                  <a:extLst>
                    <a:ext uri="{9D8B030D-6E8A-4147-A177-3AD203B41FA5}">
                      <a16:colId xmlns:a16="http://schemas.microsoft.com/office/drawing/2014/main" val="1438807028"/>
                    </a:ext>
                  </a:extLst>
                </a:gridCol>
                <a:gridCol w="2415352">
                  <a:extLst>
                    <a:ext uri="{9D8B030D-6E8A-4147-A177-3AD203B41FA5}">
                      <a16:colId xmlns:a16="http://schemas.microsoft.com/office/drawing/2014/main" val="3605194373"/>
                    </a:ext>
                  </a:extLst>
                </a:gridCol>
              </a:tblGrid>
              <a:tr h="3939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en-ZA" sz="2000" kern="100" dirty="0">
                          <a:effectLst/>
                        </a:rPr>
                        <a:t> </a:t>
                      </a:r>
                      <a:endParaRPr lang="en-ZA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ZA" sz="2000" kern="100" dirty="0">
                          <a:effectLst/>
                        </a:rPr>
                        <a:t>Applied school-entry-age policy</a:t>
                      </a:r>
                      <a:endParaRPr lang="en-ZA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792185"/>
                  </a:ext>
                </a:extLst>
              </a:tr>
              <a:tr h="3939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en-ZA" sz="2000" kern="100" dirty="0">
                          <a:effectLst/>
                        </a:rPr>
                        <a:t>Variable</a:t>
                      </a:r>
                      <a:endParaRPr lang="en-ZA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en-ZA" sz="2000" b="1" kern="100" dirty="0">
                          <a:effectLst/>
                        </a:rPr>
                        <a:t>Mid-year</a:t>
                      </a:r>
                      <a:endParaRPr lang="en-ZA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en-ZA" sz="2000" b="1" kern="100" dirty="0">
                          <a:effectLst/>
                        </a:rPr>
                        <a:t>Calendar Year </a:t>
                      </a:r>
                      <a:endParaRPr lang="en-ZA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en-ZA" sz="2000" b="1" kern="100" dirty="0">
                          <a:effectLst/>
                        </a:rPr>
                        <a:t>Total</a:t>
                      </a:r>
                      <a:endParaRPr lang="en-ZA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0033627"/>
                  </a:ext>
                </a:extLst>
              </a:tr>
              <a:tr h="3939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en-ZA" sz="2000" kern="100" dirty="0">
                          <a:effectLst/>
                        </a:rPr>
                        <a:t>Age in Gr 1 (On 1</a:t>
                      </a:r>
                      <a:r>
                        <a:rPr lang="en-ZA" sz="2000" kern="100" baseline="30000" dirty="0">
                          <a:effectLst/>
                        </a:rPr>
                        <a:t>st</a:t>
                      </a:r>
                      <a:r>
                        <a:rPr lang="en-ZA" sz="2000" kern="100" dirty="0">
                          <a:effectLst/>
                        </a:rPr>
                        <a:t> Jan)</a:t>
                      </a:r>
                      <a:endParaRPr lang="en-ZA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en-ZA" sz="2000" kern="100" dirty="0">
                          <a:effectLst/>
                        </a:rPr>
                        <a:t>6.1</a:t>
                      </a:r>
                      <a:endParaRPr lang="en-ZA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en-ZA" sz="2000" kern="100" dirty="0">
                          <a:effectLst/>
                        </a:rPr>
                        <a:t>6.5</a:t>
                      </a:r>
                      <a:endParaRPr lang="en-ZA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en-ZA" sz="2000" kern="100" dirty="0">
                          <a:effectLst/>
                        </a:rPr>
                        <a:t>6.1</a:t>
                      </a:r>
                      <a:endParaRPr lang="en-ZA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4376523"/>
                  </a:ext>
                </a:extLst>
              </a:tr>
              <a:tr h="3939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en-ZA" sz="2000" kern="100" dirty="0">
                          <a:effectLst/>
                        </a:rPr>
                        <a:t>Home Lang. mark (%)</a:t>
                      </a:r>
                      <a:endParaRPr lang="en-ZA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en-ZA" sz="2000" kern="100" dirty="0">
                          <a:effectLst/>
                        </a:rPr>
                        <a:t>65.2</a:t>
                      </a:r>
                      <a:endParaRPr lang="en-ZA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en-ZA" sz="2000" kern="100" dirty="0">
                          <a:effectLst/>
                        </a:rPr>
                        <a:t>67.2</a:t>
                      </a:r>
                      <a:endParaRPr lang="en-ZA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en-ZA" sz="2000" kern="100" dirty="0">
                          <a:effectLst/>
                        </a:rPr>
                        <a:t>65.5</a:t>
                      </a:r>
                      <a:endParaRPr lang="en-ZA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410201"/>
                  </a:ext>
                </a:extLst>
              </a:tr>
              <a:tr h="3939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en-ZA" sz="2000" kern="100" dirty="0">
                          <a:effectLst/>
                        </a:rPr>
                        <a:t>Maths mark (%)</a:t>
                      </a:r>
                      <a:endParaRPr lang="en-ZA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en-ZA" sz="2000" kern="100" dirty="0">
                          <a:effectLst/>
                        </a:rPr>
                        <a:t>69.5</a:t>
                      </a:r>
                      <a:endParaRPr lang="en-ZA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en-ZA" sz="2000" kern="100" dirty="0">
                          <a:effectLst/>
                        </a:rPr>
                        <a:t>72.1</a:t>
                      </a:r>
                      <a:endParaRPr lang="en-ZA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en-ZA" sz="2000" kern="100" dirty="0">
                          <a:effectLst/>
                        </a:rPr>
                        <a:t>69.8</a:t>
                      </a:r>
                      <a:endParaRPr lang="en-ZA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1919227"/>
                  </a:ext>
                </a:extLst>
              </a:tr>
              <a:tr h="3939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en-ZA" sz="2000" kern="100" dirty="0">
                          <a:effectLst/>
                        </a:rPr>
                        <a:t>First Add. Lang. mark (%)</a:t>
                      </a:r>
                      <a:endParaRPr lang="en-ZA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en-ZA" sz="2000" kern="100" dirty="0">
                          <a:effectLst/>
                        </a:rPr>
                        <a:t>66.2</a:t>
                      </a:r>
                      <a:endParaRPr lang="en-ZA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en-ZA" sz="2000" kern="100" dirty="0">
                          <a:effectLst/>
                        </a:rPr>
                        <a:t>69.2</a:t>
                      </a:r>
                      <a:endParaRPr lang="en-ZA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en-ZA" sz="2000" kern="100" dirty="0">
                          <a:effectLst/>
                        </a:rPr>
                        <a:t>66.5</a:t>
                      </a:r>
                      <a:endParaRPr lang="en-ZA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424915"/>
                  </a:ext>
                </a:extLst>
              </a:tr>
              <a:tr h="3939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en-ZA" sz="2000" kern="100">
                          <a:effectLst/>
                        </a:rPr>
                        <a:t>Repeated Gr 1</a:t>
                      </a:r>
                      <a:endParaRPr lang="en-ZA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en-ZA" sz="2000" kern="100" dirty="0">
                          <a:effectLst/>
                        </a:rPr>
                        <a:t>13%</a:t>
                      </a:r>
                      <a:endParaRPr lang="en-ZA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en-ZA" sz="2000" kern="100" dirty="0">
                          <a:effectLst/>
                        </a:rPr>
                        <a:t>10%</a:t>
                      </a:r>
                      <a:endParaRPr lang="en-ZA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en-ZA" sz="2000" kern="100" dirty="0">
                          <a:effectLst/>
                        </a:rPr>
                        <a:t>13%</a:t>
                      </a:r>
                      <a:endParaRPr lang="en-ZA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0725358"/>
                  </a:ext>
                </a:extLst>
              </a:tr>
              <a:tr h="3939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en-ZA" sz="2000" kern="100">
                          <a:effectLst/>
                        </a:rPr>
                        <a:t>Repeated at least once in FP</a:t>
                      </a:r>
                      <a:endParaRPr lang="en-ZA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en-ZA" sz="2000" kern="100" dirty="0">
                          <a:effectLst/>
                        </a:rPr>
                        <a:t>25%</a:t>
                      </a:r>
                      <a:endParaRPr lang="en-ZA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en-ZA" sz="2000" kern="100" dirty="0">
                          <a:effectLst/>
                        </a:rPr>
                        <a:t>18%</a:t>
                      </a:r>
                      <a:endParaRPr lang="en-ZA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en-ZA" sz="2000" kern="100" dirty="0">
                          <a:effectLst/>
                        </a:rPr>
                        <a:t>25%</a:t>
                      </a:r>
                      <a:endParaRPr lang="en-ZA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2427155"/>
                  </a:ext>
                </a:extLst>
              </a:tr>
              <a:tr h="3939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en-ZA" sz="2000" kern="100" dirty="0">
                          <a:effectLst/>
                        </a:rPr>
                        <a:t>Repeated Gr 4</a:t>
                      </a:r>
                      <a:endParaRPr lang="en-ZA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en-ZA" sz="2000" kern="100" dirty="0">
                          <a:effectLst/>
                        </a:rPr>
                        <a:t>7%</a:t>
                      </a:r>
                      <a:endParaRPr lang="en-ZA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en-ZA" sz="2000" kern="100" dirty="0">
                          <a:effectLst/>
                        </a:rPr>
                        <a:t>5%</a:t>
                      </a:r>
                      <a:endParaRPr lang="en-ZA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en-ZA" sz="2000" kern="100" dirty="0">
                          <a:effectLst/>
                        </a:rPr>
                        <a:t>7%</a:t>
                      </a:r>
                      <a:endParaRPr lang="en-ZA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2458201"/>
                  </a:ext>
                </a:extLst>
              </a:tr>
              <a:tr h="3939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en-ZA" sz="2000" b="1" kern="100" dirty="0">
                          <a:effectLst/>
                        </a:rPr>
                        <a:t>Observations</a:t>
                      </a:r>
                      <a:endParaRPr lang="en-ZA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en-ZA" sz="2000" b="1" kern="100" dirty="0">
                          <a:effectLst/>
                        </a:rPr>
                        <a:t>488 527</a:t>
                      </a:r>
                      <a:endParaRPr lang="en-ZA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en-ZA" sz="2000" b="1" kern="100" dirty="0">
                          <a:effectLst/>
                        </a:rPr>
                        <a:t>68 033</a:t>
                      </a:r>
                      <a:endParaRPr lang="en-ZA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en-ZA" sz="2000" b="1" kern="100" dirty="0">
                          <a:effectLst/>
                        </a:rPr>
                        <a:t>556 560</a:t>
                      </a:r>
                      <a:endParaRPr lang="en-ZA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6413775"/>
                  </a:ext>
                </a:extLst>
              </a:tr>
              <a:tr h="3939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en-ZA" sz="2000" i="1" kern="100" dirty="0">
                          <a:effectLst/>
                        </a:rPr>
                        <a:t>%</a:t>
                      </a:r>
                      <a:endParaRPr lang="en-ZA" sz="2000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en-ZA" sz="2000" i="1" kern="100" dirty="0">
                          <a:effectLst/>
                        </a:rPr>
                        <a:t>88%</a:t>
                      </a:r>
                      <a:endParaRPr lang="en-ZA" sz="2000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en-ZA" sz="2000" i="1" kern="100" dirty="0">
                          <a:effectLst/>
                        </a:rPr>
                        <a:t>12%</a:t>
                      </a:r>
                      <a:endParaRPr lang="en-ZA" sz="2000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en-ZA" sz="2000" i="1" kern="100" dirty="0">
                          <a:effectLst/>
                        </a:rPr>
                        <a:t>100%</a:t>
                      </a:r>
                      <a:endParaRPr lang="en-ZA" sz="2000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834956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74B761C-6B21-526D-73FF-24AE62698CDD}"/>
              </a:ext>
            </a:extLst>
          </p:cNvPr>
          <p:cNvSpPr txBox="1"/>
          <p:nvPr/>
        </p:nvSpPr>
        <p:spPr>
          <a:xfrm>
            <a:off x="838200" y="6411575"/>
            <a:ext cx="105156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The 2018 Grade 1 first-time entrants’ cohort balanced panel for Grades 1 and 4, from the DDD dataset 2017–2023 for 6 provinces: EC, GT, KZN, LP, MP and NW.</a:t>
            </a:r>
            <a:endParaRPr lang="en-ZA" sz="1200" dirty="0"/>
          </a:p>
        </p:txBody>
      </p:sp>
    </p:spTree>
    <p:extLst>
      <p:ext uri="{BB962C8B-B14F-4D97-AF65-F5344CB8AC3E}">
        <p14:creationId xmlns:p14="http://schemas.microsoft.com/office/powerpoint/2010/main" val="15875883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6F9E04-53E4-52A6-DB6A-ED49319717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6B80A-9AD9-501B-2D1F-613CBD74E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200" dirty="0"/>
              <a:t>Implementation of applied school-entry-age policy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58453EA-232E-8759-B1A7-B0A6C1ABAB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8985777"/>
              </p:ext>
            </p:extLst>
          </p:nvPr>
        </p:nvGraphicFramePr>
        <p:xfrm>
          <a:off x="1188720" y="2083718"/>
          <a:ext cx="10012680" cy="4042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B061D31F-06F8-3F92-E51C-7B5616D8BB7F}"/>
              </a:ext>
            </a:extLst>
          </p:cNvPr>
          <p:cNvSpPr/>
          <p:nvPr/>
        </p:nvSpPr>
        <p:spPr>
          <a:xfrm rot="16200000">
            <a:off x="-886153" y="3312167"/>
            <a:ext cx="3688080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% of Schools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E02DFD-BB56-D0E4-37DE-4035D0A2C808}"/>
              </a:ext>
            </a:extLst>
          </p:cNvPr>
          <p:cNvSpPr/>
          <p:nvPr/>
        </p:nvSpPr>
        <p:spPr>
          <a:xfrm>
            <a:off x="2148840" y="1694796"/>
            <a:ext cx="3657600" cy="3889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Quintile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1864D2-BF4F-2FB1-E70F-4BD203E7C0F3}"/>
              </a:ext>
            </a:extLst>
          </p:cNvPr>
          <p:cNvSpPr/>
          <p:nvPr/>
        </p:nvSpPr>
        <p:spPr>
          <a:xfrm>
            <a:off x="6568442" y="1694796"/>
            <a:ext cx="3322318" cy="3889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Province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93518F-3535-AC20-42E6-345FB16BF787}"/>
              </a:ext>
            </a:extLst>
          </p:cNvPr>
          <p:cNvSpPr/>
          <p:nvPr/>
        </p:nvSpPr>
        <p:spPr>
          <a:xfrm>
            <a:off x="5615492" y="1580798"/>
            <a:ext cx="6017094" cy="4042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A3B687-C7CF-2905-EAF4-06E69C96C45D}"/>
              </a:ext>
            </a:extLst>
          </p:cNvPr>
          <p:cNvSpPr txBox="1"/>
          <p:nvPr/>
        </p:nvSpPr>
        <p:spPr>
          <a:xfrm>
            <a:off x="838200" y="6411575"/>
            <a:ext cx="105156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DDD learner panel, 2017 – 2023 for 6 provinces: EC, GT, KZN, LP, MP and NW. </a:t>
            </a:r>
            <a:endParaRPr lang="en-ZA" sz="1200" dirty="0"/>
          </a:p>
        </p:txBody>
      </p:sp>
    </p:spTree>
    <p:extLst>
      <p:ext uri="{BB962C8B-B14F-4D97-AF65-F5344CB8AC3E}">
        <p14:creationId xmlns:p14="http://schemas.microsoft.com/office/powerpoint/2010/main" val="4256976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DCACD1-E28F-E3D8-56E6-FC8F84F097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E1412-7E09-B772-B76C-A17C18036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200" dirty="0"/>
              <a:t>Implementation of applied school-entry-age policy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28CAB69-A466-505F-C3B4-F201B3F0299D}"/>
              </a:ext>
            </a:extLst>
          </p:cNvPr>
          <p:cNvGraphicFramePr>
            <a:graphicFrameLocks/>
          </p:cNvGraphicFramePr>
          <p:nvPr/>
        </p:nvGraphicFramePr>
        <p:xfrm>
          <a:off x="1188720" y="2083718"/>
          <a:ext cx="10012680" cy="4042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992C4450-A42E-7371-2475-48B0AD714380}"/>
              </a:ext>
            </a:extLst>
          </p:cNvPr>
          <p:cNvSpPr/>
          <p:nvPr/>
        </p:nvSpPr>
        <p:spPr>
          <a:xfrm rot="16200000">
            <a:off x="-886153" y="3312167"/>
            <a:ext cx="3688080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% of Schools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7D3778-3ADF-684B-14E6-7BD1EC23DFF6}"/>
              </a:ext>
            </a:extLst>
          </p:cNvPr>
          <p:cNvSpPr/>
          <p:nvPr/>
        </p:nvSpPr>
        <p:spPr>
          <a:xfrm>
            <a:off x="2148840" y="1694796"/>
            <a:ext cx="3657600" cy="3889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Quintile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763486-B326-523D-CC0F-79A062DDEFF2}"/>
              </a:ext>
            </a:extLst>
          </p:cNvPr>
          <p:cNvSpPr/>
          <p:nvPr/>
        </p:nvSpPr>
        <p:spPr>
          <a:xfrm>
            <a:off x="6568442" y="1694796"/>
            <a:ext cx="3322318" cy="3889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Province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3EC0E3-C231-BE80-3A35-779E8F178150}"/>
              </a:ext>
            </a:extLst>
          </p:cNvPr>
          <p:cNvSpPr txBox="1"/>
          <p:nvPr/>
        </p:nvSpPr>
        <p:spPr>
          <a:xfrm>
            <a:off x="838200" y="6411575"/>
            <a:ext cx="105156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DDD learner panel, 2017 – 2023 for 6 provinces: EC, GT, KZN, LP, MP and NW. </a:t>
            </a:r>
            <a:endParaRPr lang="en-ZA" sz="1200" dirty="0"/>
          </a:p>
        </p:txBody>
      </p:sp>
    </p:spTree>
    <p:extLst>
      <p:ext uri="{BB962C8B-B14F-4D97-AF65-F5344CB8AC3E}">
        <p14:creationId xmlns:p14="http://schemas.microsoft.com/office/powerpoint/2010/main" val="3849712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CE390E-BD3F-C8AB-B88E-F143299FE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88AC3-0E4C-FBFD-E6E2-79A30925A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Methodology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6D697C-DE9B-F117-81B1-BDC92577C0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644405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99F0EE-AF39-DAE6-1E4C-A0B3C4867F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49215-CC51-0CB3-ACAD-791CEE14D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Methodology | Relative Age Effects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6CEFDEB-ACE2-F742-EE78-BE520B1EC898}"/>
              </a:ext>
            </a:extLst>
          </p:cNvPr>
          <p:cNvSpPr/>
          <p:nvPr/>
        </p:nvSpPr>
        <p:spPr>
          <a:xfrm>
            <a:off x="984363" y="2112539"/>
            <a:ext cx="3489960" cy="316285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4400" dirty="0"/>
              <a:t>Grade 1 </a:t>
            </a:r>
          </a:p>
          <a:p>
            <a:pPr algn="ctr"/>
            <a:r>
              <a:rPr lang="en-ZA" sz="3600" dirty="0"/>
              <a:t>Age of Entry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B3EDC70E-D3AB-0205-2221-FEE03F6302EC}"/>
              </a:ext>
            </a:extLst>
          </p:cNvPr>
          <p:cNvSpPr/>
          <p:nvPr/>
        </p:nvSpPr>
        <p:spPr>
          <a:xfrm>
            <a:off x="5095146" y="3031236"/>
            <a:ext cx="1934511" cy="1139952"/>
          </a:xfrm>
          <a:prstGeom prst="rightArrow">
            <a:avLst>
              <a:gd name="adj1" fmla="val 29693"/>
              <a:gd name="adj2" fmla="val 50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7E64970-37A7-55BD-6439-610195CCDD6B}"/>
              </a:ext>
            </a:extLst>
          </p:cNvPr>
          <p:cNvSpPr/>
          <p:nvPr/>
        </p:nvSpPr>
        <p:spPr>
          <a:xfrm>
            <a:off x="7650480" y="2115726"/>
            <a:ext cx="3489960" cy="316285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4400" dirty="0"/>
              <a:t>Schooling Outcomes </a:t>
            </a:r>
            <a:r>
              <a:rPr lang="en-ZA" sz="2800" dirty="0"/>
              <a:t>(Repetition &amp; Marks: Home language)</a:t>
            </a:r>
            <a:endParaRPr lang="en-ZA" sz="4400" dirty="0"/>
          </a:p>
        </p:txBody>
      </p:sp>
    </p:spTree>
    <p:extLst>
      <p:ext uri="{BB962C8B-B14F-4D97-AF65-F5344CB8AC3E}">
        <p14:creationId xmlns:p14="http://schemas.microsoft.com/office/powerpoint/2010/main" val="3239839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78DA10-41B4-C733-D6B3-44A85A5E40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9AF65-9767-D086-E028-B20715987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Methodology: Three major challenges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B23E7DA-D3C6-21BA-422E-6F847D35C3D6}"/>
              </a:ext>
            </a:extLst>
          </p:cNvPr>
          <p:cNvSpPr/>
          <p:nvPr/>
        </p:nvSpPr>
        <p:spPr>
          <a:xfrm>
            <a:off x="472440" y="1590219"/>
            <a:ext cx="4092016" cy="136270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ZA" sz="2400" b="1" dirty="0"/>
              <a:t>Different school age policies &amp; different age ranges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5EA6672-9E1F-B41F-6786-DDCCA2582A51}"/>
              </a:ext>
            </a:extLst>
          </p:cNvPr>
          <p:cNvSpPr/>
          <p:nvPr/>
        </p:nvSpPr>
        <p:spPr>
          <a:xfrm>
            <a:off x="472440" y="3327954"/>
            <a:ext cx="4092016" cy="136270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ZA" sz="2400" b="1" dirty="0"/>
              <a:t>Non-standardised School-Based Assessment (SBA) marks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3E9E9A8-FE52-D69D-19D1-C515AC781BF5}"/>
              </a:ext>
            </a:extLst>
          </p:cNvPr>
          <p:cNvSpPr/>
          <p:nvPr/>
        </p:nvSpPr>
        <p:spPr>
          <a:xfrm>
            <a:off x="472440" y="5057100"/>
            <a:ext cx="4092016" cy="136270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ZA" sz="2400" b="1" dirty="0"/>
              <a:t>Selection into under-and over-age entry</a:t>
            </a:r>
            <a:endParaRPr lang="en-ZA" sz="20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32D6DB-CAA1-C229-B8DD-6A405043760B}"/>
              </a:ext>
            </a:extLst>
          </p:cNvPr>
          <p:cNvSpPr/>
          <p:nvPr/>
        </p:nvSpPr>
        <p:spPr>
          <a:xfrm>
            <a:off x="5486401" y="1590219"/>
            <a:ext cx="3931919" cy="136270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r>
              <a:rPr lang="en-ZA" sz="2400" dirty="0"/>
              <a:t>Analyses conducted separately for Mid-year and Calendar Year schools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2F76E5-A1E2-2F71-4BEA-C205B038F0AF}"/>
              </a:ext>
            </a:extLst>
          </p:cNvPr>
          <p:cNvSpPr/>
          <p:nvPr/>
        </p:nvSpPr>
        <p:spPr>
          <a:xfrm>
            <a:off x="5486400" y="3327954"/>
            <a:ext cx="5802923" cy="136270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r>
              <a:rPr lang="en-ZA" sz="2400" dirty="0"/>
              <a:t>Use school fixed-effects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EB2907-C40B-3B3F-C167-1D3BB16BD58D}"/>
              </a:ext>
            </a:extLst>
          </p:cNvPr>
          <p:cNvSpPr/>
          <p:nvPr/>
        </p:nvSpPr>
        <p:spPr>
          <a:xfrm>
            <a:off x="5486400" y="5057100"/>
            <a:ext cx="5802923" cy="136270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r>
              <a:rPr lang="en-ZA" sz="2400" dirty="0"/>
              <a:t>Use the “expected” entry-age in a statistical technique (IV) to estimate relative age effect</a:t>
            </a:r>
          </a:p>
        </p:txBody>
      </p:sp>
      <p:sp>
        <p:nvSpPr>
          <p:cNvPr id="3" name="Arrow: Chevron 2">
            <a:extLst>
              <a:ext uri="{FF2B5EF4-FFF2-40B4-BE49-F238E27FC236}">
                <a16:creationId xmlns:a16="http://schemas.microsoft.com/office/drawing/2014/main" id="{14C9DFC3-B6C0-C70D-9A7B-920181CEDF07}"/>
              </a:ext>
            </a:extLst>
          </p:cNvPr>
          <p:cNvSpPr/>
          <p:nvPr/>
        </p:nvSpPr>
        <p:spPr>
          <a:xfrm>
            <a:off x="4868372" y="1925557"/>
            <a:ext cx="356714" cy="626572"/>
          </a:xfrm>
          <a:prstGeom prst="chevron">
            <a:avLst>
              <a:gd name="adj" fmla="val 68259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2F2007AB-4A7A-413F-AD0C-3C67BB1F197F}"/>
              </a:ext>
            </a:extLst>
          </p:cNvPr>
          <p:cNvSpPr/>
          <p:nvPr/>
        </p:nvSpPr>
        <p:spPr>
          <a:xfrm>
            <a:off x="4868372" y="3696022"/>
            <a:ext cx="356714" cy="626572"/>
          </a:xfrm>
          <a:prstGeom prst="chevron">
            <a:avLst>
              <a:gd name="adj" fmla="val 68259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sp>
        <p:nvSpPr>
          <p:cNvPr id="12" name="Arrow: Chevron 11">
            <a:extLst>
              <a:ext uri="{FF2B5EF4-FFF2-40B4-BE49-F238E27FC236}">
                <a16:creationId xmlns:a16="http://schemas.microsoft.com/office/drawing/2014/main" id="{2544AE38-8B7C-1C90-EFB3-D609D395C4AB}"/>
              </a:ext>
            </a:extLst>
          </p:cNvPr>
          <p:cNvSpPr/>
          <p:nvPr/>
        </p:nvSpPr>
        <p:spPr>
          <a:xfrm>
            <a:off x="4868372" y="5425169"/>
            <a:ext cx="356714" cy="626572"/>
          </a:xfrm>
          <a:prstGeom prst="chevron">
            <a:avLst>
              <a:gd name="adj" fmla="val 68259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2A14EE0-69BC-9A1C-5423-D26C26BA39F0}"/>
              </a:ext>
            </a:extLst>
          </p:cNvPr>
          <p:cNvSpPr/>
          <p:nvPr/>
        </p:nvSpPr>
        <p:spPr>
          <a:xfrm>
            <a:off x="9418320" y="1624238"/>
            <a:ext cx="2316480" cy="1294670"/>
          </a:xfrm>
          <a:prstGeom prst="roundRect">
            <a:avLst>
              <a:gd name="adj" fmla="val 3264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en-ZA" sz="2200" dirty="0"/>
              <a:t>Report on</a:t>
            </a:r>
            <a:r>
              <a:rPr lang="en-ZA" sz="2200" b="1" dirty="0"/>
              <a:t> Mid-year</a:t>
            </a:r>
            <a:r>
              <a:rPr lang="en-ZA" sz="2200" dirty="0"/>
              <a:t> schools in this presentation</a:t>
            </a:r>
          </a:p>
        </p:txBody>
      </p:sp>
    </p:spTree>
    <p:extLst>
      <p:ext uri="{BB962C8B-B14F-4D97-AF65-F5344CB8AC3E}">
        <p14:creationId xmlns:p14="http://schemas.microsoft.com/office/powerpoint/2010/main" val="161531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6F147-7605-47FF-185D-40130815E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A74899-7AB2-B256-D503-A20247BBD2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575306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CDDA9F-932A-026F-0E3C-3711193515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5DB8D-5AD8-30D2-155D-8D4609BAA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600" dirty="0"/>
              <a:t>Gr 1: Entry-age is negatively related to repetition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86E733C-210A-28E7-4FB2-A20339807B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39" y="1430099"/>
            <a:ext cx="10931857" cy="501588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CCF50FE-96C6-474D-6B81-9EDD44DE0527}"/>
              </a:ext>
            </a:extLst>
          </p:cNvPr>
          <p:cNvSpPr/>
          <p:nvPr/>
        </p:nvSpPr>
        <p:spPr>
          <a:xfrm>
            <a:off x="8884920" y="1091681"/>
            <a:ext cx="2594896" cy="23775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900" dirty="0"/>
              <a:t>Mid-year schools only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77D3C4-36CB-08A4-CE25-BB4046AC526E}"/>
              </a:ext>
            </a:extLst>
          </p:cNvPr>
          <p:cNvSpPr/>
          <p:nvPr/>
        </p:nvSpPr>
        <p:spPr>
          <a:xfrm>
            <a:off x="975360" y="1492240"/>
            <a:ext cx="466852" cy="426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0" tIns="36000" rIns="0" bIns="36000" rtlCol="0" anchor="ctr"/>
          <a:lstStyle/>
          <a:p>
            <a:pPr algn="r"/>
            <a:r>
              <a:rPr lang="en-ZA" dirty="0"/>
              <a:t>40%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CF8A13-1111-49A0-C17C-531EE2148FBF}"/>
              </a:ext>
            </a:extLst>
          </p:cNvPr>
          <p:cNvSpPr/>
          <p:nvPr/>
        </p:nvSpPr>
        <p:spPr>
          <a:xfrm>
            <a:off x="975360" y="2459272"/>
            <a:ext cx="466852" cy="426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0" tIns="36000" rIns="0" bIns="36000" rtlCol="0" anchor="ctr"/>
          <a:lstStyle/>
          <a:p>
            <a:pPr algn="r"/>
            <a:r>
              <a:rPr lang="en-ZA" dirty="0"/>
              <a:t>30%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64165D-DC66-74B6-C0DA-3B0FCDFC6229}"/>
              </a:ext>
            </a:extLst>
          </p:cNvPr>
          <p:cNvSpPr/>
          <p:nvPr/>
        </p:nvSpPr>
        <p:spPr>
          <a:xfrm>
            <a:off x="975360" y="3387055"/>
            <a:ext cx="466852" cy="4660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0" tIns="36000" rIns="0" bIns="36000" rtlCol="0" anchor="ctr"/>
          <a:lstStyle/>
          <a:p>
            <a:pPr algn="r"/>
            <a:r>
              <a:rPr lang="en-ZA" dirty="0"/>
              <a:t>20%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C84AAB-D09A-9245-5D27-47C00C5F8DE5}"/>
              </a:ext>
            </a:extLst>
          </p:cNvPr>
          <p:cNvSpPr/>
          <p:nvPr/>
        </p:nvSpPr>
        <p:spPr>
          <a:xfrm>
            <a:off x="975360" y="4393336"/>
            <a:ext cx="466852" cy="426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0" tIns="36000" rIns="0" bIns="36000" rtlCol="0" anchor="ctr"/>
          <a:lstStyle/>
          <a:p>
            <a:pPr algn="r"/>
            <a:r>
              <a:rPr lang="en-ZA" dirty="0"/>
              <a:t>10%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0F4F5E9-F013-53FC-0046-FA7DB8C8E133}"/>
              </a:ext>
            </a:extLst>
          </p:cNvPr>
          <p:cNvSpPr/>
          <p:nvPr/>
        </p:nvSpPr>
        <p:spPr>
          <a:xfrm>
            <a:off x="975360" y="5360368"/>
            <a:ext cx="466852" cy="426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0" tIns="36000" rIns="0" bIns="36000" rtlCol="0" anchor="ctr"/>
          <a:lstStyle/>
          <a:p>
            <a:pPr algn="r"/>
            <a:r>
              <a:rPr lang="en-ZA" dirty="0"/>
              <a:t>0%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C768DA0-50A1-8C14-266F-35D889413A9D}"/>
              </a:ext>
            </a:extLst>
          </p:cNvPr>
          <p:cNvSpPr/>
          <p:nvPr/>
        </p:nvSpPr>
        <p:spPr>
          <a:xfrm>
            <a:off x="2470150" y="4128868"/>
            <a:ext cx="504000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ZA" dirty="0">
                <a:solidFill>
                  <a:srgbClr val="844245"/>
                </a:solidFill>
              </a:rPr>
              <a:t>13%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D8EE39-B76D-7F17-51FB-ED5677FEAECA}"/>
              </a:ext>
            </a:extLst>
          </p:cNvPr>
          <p:cNvSpPr txBox="1"/>
          <p:nvPr/>
        </p:nvSpPr>
        <p:spPr>
          <a:xfrm>
            <a:off x="838200" y="6411575"/>
            <a:ext cx="105156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The 2018 Grade 1 first-time entrants’ cohort balanced panel for Grades 1 and 4, from the DDD dataset 2017–2023 for 6 provinces: EC, GT, KZN, LP, MP and NW.</a:t>
            </a:r>
            <a:endParaRPr lang="en-ZA" sz="1200" dirty="0"/>
          </a:p>
        </p:txBody>
      </p:sp>
    </p:spTree>
    <p:extLst>
      <p:ext uri="{BB962C8B-B14F-4D97-AF65-F5344CB8AC3E}">
        <p14:creationId xmlns:p14="http://schemas.microsoft.com/office/powerpoint/2010/main" val="32089542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3C3AB1-5EF3-0E6F-138D-152C2C337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8BE3EA-DDEB-87D4-B18F-3C55BCED8F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20"/>
          <a:stretch>
            <a:fillRect/>
          </a:stretch>
        </p:blipFill>
        <p:spPr>
          <a:xfrm>
            <a:off x="487489" y="1511114"/>
            <a:ext cx="10942512" cy="52062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DECEDC-09D4-F0AC-09CE-A77B61874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85206" cy="726557"/>
          </a:xfrm>
        </p:spPr>
        <p:txBody>
          <a:bodyPr/>
          <a:lstStyle/>
          <a:p>
            <a:r>
              <a:rPr lang="en-ZA" sz="3600" dirty="0"/>
              <a:t>Gr 1: Boys more likely to repeat at any entry-age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A8E9203-296E-C793-AAD7-E879D0573BF2}"/>
              </a:ext>
            </a:extLst>
          </p:cNvPr>
          <p:cNvGrpSpPr/>
          <p:nvPr/>
        </p:nvGrpSpPr>
        <p:grpSpPr>
          <a:xfrm>
            <a:off x="928468" y="1647091"/>
            <a:ext cx="502920" cy="4089528"/>
            <a:chOff x="975360" y="728403"/>
            <a:chExt cx="466852" cy="510568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0EE4DE0-1656-1BC5-EFB0-D0BD5A6F1D1A}"/>
                </a:ext>
              </a:extLst>
            </p:cNvPr>
            <p:cNvSpPr/>
            <p:nvPr/>
          </p:nvSpPr>
          <p:spPr>
            <a:xfrm>
              <a:off x="975360" y="1664174"/>
              <a:ext cx="466852" cy="4268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none" lIns="0" tIns="36000" rIns="0" bIns="36000" rtlCol="0" anchor="ctr"/>
            <a:lstStyle/>
            <a:p>
              <a:pPr algn="r"/>
              <a:r>
                <a:rPr lang="en-ZA" dirty="0"/>
                <a:t>40%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BACC92F-4CB2-A20C-EA04-C17D090140FD}"/>
                </a:ext>
              </a:extLst>
            </p:cNvPr>
            <p:cNvSpPr/>
            <p:nvPr/>
          </p:nvSpPr>
          <p:spPr>
            <a:xfrm>
              <a:off x="975360" y="2599945"/>
              <a:ext cx="466852" cy="4268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none" lIns="0" tIns="36000" rIns="0" bIns="36000" rtlCol="0" anchor="ctr"/>
            <a:lstStyle/>
            <a:p>
              <a:pPr algn="r"/>
              <a:r>
                <a:rPr lang="en-ZA" dirty="0"/>
                <a:t>30%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CE56BA0-B025-D5B9-BD1D-88CE1CE95E02}"/>
                </a:ext>
              </a:extLst>
            </p:cNvPr>
            <p:cNvSpPr/>
            <p:nvPr/>
          </p:nvSpPr>
          <p:spPr>
            <a:xfrm>
              <a:off x="975360" y="3535716"/>
              <a:ext cx="466852" cy="4268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none" lIns="0" tIns="36000" rIns="0" bIns="36000" rtlCol="0" anchor="ctr"/>
            <a:lstStyle/>
            <a:p>
              <a:pPr algn="r"/>
              <a:r>
                <a:rPr lang="en-ZA" dirty="0"/>
                <a:t>20%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A2BCC3D-0110-7D15-B203-10C32FF72EF1}"/>
                </a:ext>
              </a:extLst>
            </p:cNvPr>
            <p:cNvSpPr/>
            <p:nvPr/>
          </p:nvSpPr>
          <p:spPr>
            <a:xfrm>
              <a:off x="975360" y="4471487"/>
              <a:ext cx="466852" cy="4268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none" lIns="0" tIns="36000" rIns="0" bIns="36000" rtlCol="0" anchor="ctr"/>
            <a:lstStyle/>
            <a:p>
              <a:pPr algn="r"/>
              <a:r>
                <a:rPr lang="en-ZA" dirty="0"/>
                <a:t>10%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601A59F-E4B8-80F1-0DE5-FE10B33CB78D}"/>
                </a:ext>
              </a:extLst>
            </p:cNvPr>
            <p:cNvSpPr/>
            <p:nvPr/>
          </p:nvSpPr>
          <p:spPr>
            <a:xfrm>
              <a:off x="975360" y="5407260"/>
              <a:ext cx="466852" cy="4268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none" lIns="0" tIns="36000" rIns="0" bIns="36000" rtlCol="0" anchor="ctr"/>
            <a:lstStyle/>
            <a:p>
              <a:pPr algn="r"/>
              <a:r>
                <a:rPr lang="en-ZA" dirty="0"/>
                <a:t>0%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0E07685-D09C-480E-8216-6A0BE706A5BB}"/>
                </a:ext>
              </a:extLst>
            </p:cNvPr>
            <p:cNvSpPr/>
            <p:nvPr/>
          </p:nvSpPr>
          <p:spPr>
            <a:xfrm>
              <a:off x="975360" y="728403"/>
              <a:ext cx="466852" cy="4268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none" lIns="0" tIns="36000" rIns="0" bIns="36000" rtlCol="0" anchor="ctr"/>
            <a:lstStyle/>
            <a:p>
              <a:pPr algn="r"/>
              <a:r>
                <a:rPr lang="en-ZA" dirty="0"/>
                <a:t>50%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A0EFFAD0-73E4-E293-F4E5-8436F019AB10}"/>
              </a:ext>
            </a:extLst>
          </p:cNvPr>
          <p:cNvSpPr/>
          <p:nvPr/>
        </p:nvSpPr>
        <p:spPr>
          <a:xfrm>
            <a:off x="8884920" y="1091681"/>
            <a:ext cx="2594896" cy="23775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900" dirty="0"/>
              <a:t>Mid-year schools only</a:t>
            </a:r>
          </a:p>
        </p:txBody>
      </p:sp>
    </p:spTree>
    <p:extLst>
      <p:ext uri="{BB962C8B-B14F-4D97-AF65-F5344CB8AC3E}">
        <p14:creationId xmlns:p14="http://schemas.microsoft.com/office/powerpoint/2010/main" val="25070574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E2F2A8-CAD5-2E3F-722F-8282278FB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154B8D-AC4C-ECA1-78E8-55E24AB32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600" dirty="0"/>
              <a:t>Gr 1: Bias-adjusted estimates by age of entry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02CA0B-BABA-CE3B-7C38-E1E56413A8E3}"/>
              </a:ext>
            </a:extLst>
          </p:cNvPr>
          <p:cNvSpPr/>
          <p:nvPr/>
        </p:nvSpPr>
        <p:spPr>
          <a:xfrm>
            <a:off x="8884920" y="1091681"/>
            <a:ext cx="2594896" cy="23775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900" dirty="0"/>
              <a:t>Mid-year schools only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4FC486B-F26A-C119-7B9E-1F9816354C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8"/>
          <a:stretch>
            <a:fillRect/>
          </a:stretch>
        </p:blipFill>
        <p:spPr>
          <a:xfrm>
            <a:off x="729203" y="1601881"/>
            <a:ext cx="5107718" cy="492271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CB4EE41-BDD6-CC23-7C27-F56FBBC8F6A4}"/>
              </a:ext>
            </a:extLst>
          </p:cNvPr>
          <p:cNvSpPr txBox="1"/>
          <p:nvPr/>
        </p:nvSpPr>
        <p:spPr>
          <a:xfrm>
            <a:off x="597862" y="6571839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1000" dirty="0"/>
              <a:t>Note: 90% and 95% CIs shown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E83C086-5421-2A97-5B51-3556529F232C}"/>
              </a:ext>
            </a:extLst>
          </p:cNvPr>
          <p:cNvSpPr/>
          <p:nvPr/>
        </p:nvSpPr>
        <p:spPr>
          <a:xfrm>
            <a:off x="845762" y="6051198"/>
            <a:ext cx="4789078" cy="373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ZA" sz="2000" b="1" dirty="0"/>
              <a:t>Relative age effect on Gr 1 rep. (ppts)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08A854-AEFE-7F39-0E5C-4BC093305E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8"/>
          <a:stretch>
            <a:fillRect/>
          </a:stretch>
        </p:blipFill>
        <p:spPr>
          <a:xfrm>
            <a:off x="6466770" y="1598286"/>
            <a:ext cx="4999248" cy="49484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DB2B520-5C2E-E32B-C4DE-99CC8D0CB005}"/>
              </a:ext>
            </a:extLst>
          </p:cNvPr>
          <p:cNvSpPr/>
          <p:nvPr/>
        </p:nvSpPr>
        <p:spPr>
          <a:xfrm>
            <a:off x="6318330" y="6128398"/>
            <a:ext cx="5496560" cy="373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ZA" sz="2000" b="1" dirty="0"/>
              <a:t>Relative age effect on HL marks (out of 100)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E7EF82-B906-9A3E-1F6A-3F02A298E337}"/>
              </a:ext>
            </a:extLst>
          </p:cNvPr>
          <p:cNvSpPr/>
          <p:nvPr/>
        </p:nvSpPr>
        <p:spPr>
          <a:xfrm>
            <a:off x="944880" y="1537715"/>
            <a:ext cx="4754880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2000" b="1" dirty="0"/>
              <a:t>Grade 1 Repetition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77B81E-FBC1-4D65-ED66-4D5660AF8232}"/>
              </a:ext>
            </a:extLst>
          </p:cNvPr>
          <p:cNvSpPr/>
          <p:nvPr/>
        </p:nvSpPr>
        <p:spPr>
          <a:xfrm>
            <a:off x="6492240" y="1537715"/>
            <a:ext cx="4754880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2000" b="1" dirty="0"/>
              <a:t>Home Language Term 4 marks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DCB5B6-CCDD-A651-C4F1-C8D24C83EDA2}"/>
              </a:ext>
            </a:extLst>
          </p:cNvPr>
          <p:cNvSpPr/>
          <p:nvPr/>
        </p:nvSpPr>
        <p:spPr>
          <a:xfrm>
            <a:off x="4482350" y="5902960"/>
            <a:ext cx="375920" cy="148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Z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CA110FF-F5DA-C5D2-2604-DCD6B8E0D57F}"/>
              </a:ext>
            </a:extLst>
          </p:cNvPr>
          <p:cNvSpPr/>
          <p:nvPr/>
        </p:nvSpPr>
        <p:spPr>
          <a:xfrm>
            <a:off x="5426524" y="5902960"/>
            <a:ext cx="375920" cy="148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Z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FFF7F65-4B83-CD29-B408-0A39A6E941C9}"/>
              </a:ext>
            </a:extLst>
          </p:cNvPr>
          <p:cNvSpPr/>
          <p:nvPr/>
        </p:nvSpPr>
        <p:spPr>
          <a:xfrm>
            <a:off x="3538178" y="5902960"/>
            <a:ext cx="375920" cy="148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Z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-10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BCCCDC6-FAB9-EABC-98F0-13284A7B5764}"/>
              </a:ext>
            </a:extLst>
          </p:cNvPr>
          <p:cNvSpPr/>
          <p:nvPr/>
        </p:nvSpPr>
        <p:spPr>
          <a:xfrm>
            <a:off x="2594006" y="5902960"/>
            <a:ext cx="375920" cy="148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Z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-15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80EFE5-A421-1BD8-645B-ED3CF37D92C1}"/>
              </a:ext>
            </a:extLst>
          </p:cNvPr>
          <p:cNvSpPr/>
          <p:nvPr/>
        </p:nvSpPr>
        <p:spPr>
          <a:xfrm>
            <a:off x="1649834" y="5902960"/>
            <a:ext cx="375920" cy="148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Z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-20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52AE933-EEA7-01CC-DDC3-37999C565302}"/>
              </a:ext>
            </a:extLst>
          </p:cNvPr>
          <p:cNvSpPr/>
          <p:nvPr/>
        </p:nvSpPr>
        <p:spPr>
          <a:xfrm>
            <a:off x="705662" y="5902960"/>
            <a:ext cx="375920" cy="148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Z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-25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E5109AC-EB4A-68A1-B617-A8F5270DBD31}"/>
              </a:ext>
            </a:extLst>
          </p:cNvPr>
          <p:cNvSpPr/>
          <p:nvPr/>
        </p:nvSpPr>
        <p:spPr>
          <a:xfrm>
            <a:off x="11028017" y="5902960"/>
            <a:ext cx="375920" cy="148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Z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52EED5C-9F4B-954A-3152-B00600887F5C}"/>
              </a:ext>
            </a:extLst>
          </p:cNvPr>
          <p:cNvSpPr/>
          <p:nvPr/>
        </p:nvSpPr>
        <p:spPr>
          <a:xfrm>
            <a:off x="9851435" y="5902960"/>
            <a:ext cx="375920" cy="148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Z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15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CF1C33D-F56E-B23B-FB84-7E23A920EDBD}"/>
              </a:ext>
            </a:extLst>
          </p:cNvPr>
          <p:cNvSpPr/>
          <p:nvPr/>
        </p:nvSpPr>
        <p:spPr>
          <a:xfrm>
            <a:off x="8674853" y="5902960"/>
            <a:ext cx="375920" cy="148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Z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19D3121-8207-F7C7-C143-3FAC16FEBBDD}"/>
              </a:ext>
            </a:extLst>
          </p:cNvPr>
          <p:cNvSpPr/>
          <p:nvPr/>
        </p:nvSpPr>
        <p:spPr>
          <a:xfrm>
            <a:off x="7498271" y="5902960"/>
            <a:ext cx="375920" cy="148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Z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8398D50-42A1-98F3-BB62-6F5406063349}"/>
              </a:ext>
            </a:extLst>
          </p:cNvPr>
          <p:cNvSpPr/>
          <p:nvPr/>
        </p:nvSpPr>
        <p:spPr>
          <a:xfrm>
            <a:off x="6321689" y="5902960"/>
            <a:ext cx="375920" cy="148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Z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8E1233-F5C5-2933-7838-8E83817BA1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9674" y="2681202"/>
            <a:ext cx="1584000" cy="19774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5AD688-653B-D482-9355-19EC166EE1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8766" y="3508429"/>
            <a:ext cx="1594800" cy="19909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BC02179-F7E9-B885-0C8A-632E920B345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9417" b="1"/>
          <a:stretch>
            <a:fillRect/>
          </a:stretch>
        </p:blipFill>
        <p:spPr>
          <a:xfrm>
            <a:off x="4166507" y="4945380"/>
            <a:ext cx="1197611" cy="79469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8B450C8-6226-B21A-6A6B-918C72810C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12997" y="2708358"/>
            <a:ext cx="1404000" cy="216428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F4CE8B6-1844-FEC8-0CCE-6CBEAFE6F5D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2147"/>
          <a:stretch>
            <a:fillRect/>
          </a:stretch>
        </p:blipFill>
        <p:spPr>
          <a:xfrm>
            <a:off x="7948856" y="4810601"/>
            <a:ext cx="1520979" cy="9000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0176E7D8-3EED-8A89-DD8E-099FC5D9C1B0}"/>
              </a:ext>
            </a:extLst>
          </p:cNvPr>
          <p:cNvSpPr/>
          <p:nvPr/>
        </p:nvSpPr>
        <p:spPr>
          <a:xfrm>
            <a:off x="2151530" y="1871831"/>
            <a:ext cx="839912" cy="3156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ZA" b="1" dirty="0"/>
              <a:t>16 ppt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F982A04-993F-C83D-0282-992231183A85}"/>
              </a:ext>
            </a:extLst>
          </p:cNvPr>
          <p:cNvSpPr/>
          <p:nvPr/>
        </p:nvSpPr>
        <p:spPr>
          <a:xfrm>
            <a:off x="9067425" y="1871831"/>
            <a:ext cx="839912" cy="3156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ZA" b="1" dirty="0">
                <a:solidFill>
                  <a:schemeClr val="accent1"/>
                </a:solidFill>
              </a:rPr>
              <a:t>12.7</a:t>
            </a:r>
          </a:p>
        </p:txBody>
      </p:sp>
    </p:spTree>
    <p:extLst>
      <p:ext uri="{BB962C8B-B14F-4D97-AF65-F5344CB8AC3E}">
        <p14:creationId xmlns:p14="http://schemas.microsoft.com/office/powerpoint/2010/main" val="532054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F50A35A-7895-F693-CAA0-1E1DC96B04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71" t="2865" r="3674" b="5479"/>
          <a:stretch>
            <a:fillRect/>
          </a:stretch>
        </p:blipFill>
        <p:spPr>
          <a:xfrm>
            <a:off x="0" y="0"/>
            <a:ext cx="5682344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C40FA5E-C147-438D-FD79-C7490D0DA2C0}"/>
              </a:ext>
            </a:extLst>
          </p:cNvPr>
          <p:cNvSpPr/>
          <p:nvPr/>
        </p:nvSpPr>
        <p:spPr>
          <a:xfrm>
            <a:off x="5682343" y="0"/>
            <a:ext cx="65096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47FF84-F901-979C-74F1-FEF79BEDF1EC}"/>
              </a:ext>
            </a:extLst>
          </p:cNvPr>
          <p:cNvSpPr/>
          <p:nvPr/>
        </p:nvSpPr>
        <p:spPr>
          <a:xfrm>
            <a:off x="6186196" y="947339"/>
            <a:ext cx="5396204" cy="49633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ZA" sz="3600" b="1" dirty="0"/>
              <a:t>Policy relevance</a:t>
            </a:r>
          </a:p>
          <a:p>
            <a:pPr algn="ctr"/>
            <a:r>
              <a:rPr lang="en-ZA" sz="500" b="1" dirty="0"/>
              <a:t> </a:t>
            </a:r>
          </a:p>
          <a:p>
            <a:pPr algn="ctr"/>
            <a:r>
              <a:rPr lang="en-ZA" sz="3200" dirty="0"/>
              <a:t>Entrance age policy and cost-efficiency, compulsory Grade R and BELA (2024)</a:t>
            </a:r>
            <a:endParaRPr lang="en-ZA" sz="3600" dirty="0"/>
          </a:p>
          <a:p>
            <a:pPr algn="ctr"/>
            <a:endParaRPr lang="en-ZA" sz="3600" dirty="0"/>
          </a:p>
          <a:p>
            <a:pPr algn="ctr"/>
            <a:r>
              <a:rPr lang="en-ZA" sz="3600" b="1" dirty="0"/>
              <a:t>Relevance to parents</a:t>
            </a:r>
          </a:p>
          <a:p>
            <a:pPr algn="ctr"/>
            <a:endParaRPr lang="en-ZA" sz="500" b="1" dirty="0"/>
          </a:p>
          <a:p>
            <a:pPr algn="ctr"/>
            <a:r>
              <a:rPr lang="en-US" sz="3200" dirty="0"/>
              <a:t>Decisions about the appropriate age to send their child to school</a:t>
            </a:r>
            <a:endParaRPr lang="en-ZA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D35DD8-82DB-A387-7D5B-105CDF0B690E}"/>
              </a:ext>
            </a:extLst>
          </p:cNvPr>
          <p:cNvSpPr txBox="1"/>
          <p:nvPr/>
        </p:nvSpPr>
        <p:spPr>
          <a:xfrm>
            <a:off x="63032" y="6631115"/>
            <a:ext cx="297469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1000" dirty="0">
                <a:solidFill>
                  <a:schemeClr val="bg2">
                    <a:lumMod val="25000"/>
                  </a:schemeClr>
                </a:solidFill>
              </a:rPr>
              <a:t>https://elangenibuildings.co.za/elangeni-classrooms/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99B735-9BB8-26D6-BDD5-A4DDA4A20FAE}"/>
              </a:ext>
            </a:extLst>
          </p:cNvPr>
          <p:cNvSpPr/>
          <p:nvPr/>
        </p:nvSpPr>
        <p:spPr>
          <a:xfrm>
            <a:off x="0" y="0"/>
            <a:ext cx="5682343" cy="6858000"/>
          </a:xfrm>
          <a:prstGeom prst="rect">
            <a:avLst/>
          </a:prstGeom>
          <a:solidFill>
            <a:srgbClr val="333333">
              <a:alpha val="78039"/>
            </a:srgb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805665-3CFF-1A79-6A45-43AC00B1A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1121"/>
            <a:ext cx="4568891" cy="5755757"/>
          </a:xfrm>
        </p:spPr>
        <p:txBody>
          <a:bodyPr/>
          <a:lstStyle/>
          <a:p>
            <a:r>
              <a:rPr lang="en-ZA" sz="6200" b="1" i="1" dirty="0">
                <a:solidFill>
                  <a:schemeClr val="bg1"/>
                </a:solidFill>
              </a:rPr>
              <a:t>Does a child’s school starting age matter?</a:t>
            </a:r>
          </a:p>
        </p:txBody>
      </p:sp>
    </p:spTree>
    <p:extLst>
      <p:ext uri="{BB962C8B-B14F-4D97-AF65-F5344CB8AC3E}">
        <p14:creationId xmlns:p14="http://schemas.microsoft.com/office/powerpoint/2010/main" val="31532428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74299-6462-3A73-8A22-0E843B18A3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00F449E-DBC5-D758-BE3A-9C8F015FC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600" dirty="0"/>
              <a:t>Gr 1: Bias-adjusted estimates by age of entry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BED17D-2493-603A-4C02-4F5BD7D64359}"/>
              </a:ext>
            </a:extLst>
          </p:cNvPr>
          <p:cNvSpPr/>
          <p:nvPr/>
        </p:nvSpPr>
        <p:spPr>
          <a:xfrm>
            <a:off x="8884920" y="1091681"/>
            <a:ext cx="2594896" cy="23775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900" dirty="0"/>
              <a:t>Mid-year schools only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3B1B033-8B01-34F8-8453-42BB4C54E4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8"/>
          <a:stretch>
            <a:fillRect/>
          </a:stretch>
        </p:blipFill>
        <p:spPr>
          <a:xfrm>
            <a:off x="729203" y="1601881"/>
            <a:ext cx="5107718" cy="492271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180FDDF-C5BA-F6F9-D2E2-88A783378392}"/>
              </a:ext>
            </a:extLst>
          </p:cNvPr>
          <p:cNvSpPr txBox="1"/>
          <p:nvPr/>
        </p:nvSpPr>
        <p:spPr>
          <a:xfrm>
            <a:off x="597862" y="6571839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1000" dirty="0"/>
              <a:t>Note: 90% and 95% CIs shown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BC5C5F6-D906-F53D-F1BC-825696D886B2}"/>
              </a:ext>
            </a:extLst>
          </p:cNvPr>
          <p:cNvSpPr/>
          <p:nvPr/>
        </p:nvSpPr>
        <p:spPr>
          <a:xfrm>
            <a:off x="845762" y="6051198"/>
            <a:ext cx="4789078" cy="373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ZA" sz="2000" b="1" dirty="0"/>
              <a:t>Relative age effect on Gr 1 rep. (ppts)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7BF02E-03E4-550D-4D47-D52089EBEF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8"/>
          <a:stretch>
            <a:fillRect/>
          </a:stretch>
        </p:blipFill>
        <p:spPr>
          <a:xfrm>
            <a:off x="6466770" y="1598286"/>
            <a:ext cx="4999248" cy="49484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9E33455-ECE4-54E3-8380-6A2BA80B598C}"/>
              </a:ext>
            </a:extLst>
          </p:cNvPr>
          <p:cNvSpPr/>
          <p:nvPr/>
        </p:nvSpPr>
        <p:spPr>
          <a:xfrm>
            <a:off x="6318330" y="6128398"/>
            <a:ext cx="5496560" cy="373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ZA" sz="2000" b="1" dirty="0"/>
              <a:t>Relative age effect on HL marks (out of 100)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863525-696B-80B3-BB4C-54CB097115F9}"/>
              </a:ext>
            </a:extLst>
          </p:cNvPr>
          <p:cNvSpPr/>
          <p:nvPr/>
        </p:nvSpPr>
        <p:spPr>
          <a:xfrm>
            <a:off x="944880" y="1537715"/>
            <a:ext cx="4754880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2000" b="1" dirty="0"/>
              <a:t>Grade 1 Repetition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4DF10C-B6E4-4D22-7338-415D7E11184D}"/>
              </a:ext>
            </a:extLst>
          </p:cNvPr>
          <p:cNvSpPr/>
          <p:nvPr/>
        </p:nvSpPr>
        <p:spPr>
          <a:xfrm>
            <a:off x="6492240" y="1537715"/>
            <a:ext cx="4754880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2000" b="1" dirty="0"/>
              <a:t>Home Language Term 4 marks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F150BD-B99D-BE5B-CD56-BDD3FA4D0CF7}"/>
              </a:ext>
            </a:extLst>
          </p:cNvPr>
          <p:cNvSpPr/>
          <p:nvPr/>
        </p:nvSpPr>
        <p:spPr>
          <a:xfrm>
            <a:off x="4482350" y="5902960"/>
            <a:ext cx="375920" cy="148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Z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B8A938F-AC58-4F70-8D8D-C77DEFA907A8}"/>
              </a:ext>
            </a:extLst>
          </p:cNvPr>
          <p:cNvSpPr/>
          <p:nvPr/>
        </p:nvSpPr>
        <p:spPr>
          <a:xfrm>
            <a:off x="5426524" y="5902960"/>
            <a:ext cx="375920" cy="148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Z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3F64358-E211-EEFA-233B-B2829BCA6918}"/>
              </a:ext>
            </a:extLst>
          </p:cNvPr>
          <p:cNvSpPr/>
          <p:nvPr/>
        </p:nvSpPr>
        <p:spPr>
          <a:xfrm>
            <a:off x="3538178" y="5902960"/>
            <a:ext cx="375920" cy="148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Z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-10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5CF81D2-D358-4DED-806B-1AB3E75BBCC7}"/>
              </a:ext>
            </a:extLst>
          </p:cNvPr>
          <p:cNvSpPr/>
          <p:nvPr/>
        </p:nvSpPr>
        <p:spPr>
          <a:xfrm>
            <a:off x="2594006" y="5902960"/>
            <a:ext cx="375920" cy="148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Z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-15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F39F4A7-0726-5352-0030-5E26031C9EBB}"/>
              </a:ext>
            </a:extLst>
          </p:cNvPr>
          <p:cNvSpPr/>
          <p:nvPr/>
        </p:nvSpPr>
        <p:spPr>
          <a:xfrm>
            <a:off x="1649834" y="5902960"/>
            <a:ext cx="375920" cy="148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Z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-20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159509B-84B5-6116-184F-F95D572B80DF}"/>
              </a:ext>
            </a:extLst>
          </p:cNvPr>
          <p:cNvSpPr/>
          <p:nvPr/>
        </p:nvSpPr>
        <p:spPr>
          <a:xfrm>
            <a:off x="705662" y="5902960"/>
            <a:ext cx="375920" cy="148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Z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-25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65C30E8-6F2F-34DE-E670-8C0F079B3272}"/>
              </a:ext>
            </a:extLst>
          </p:cNvPr>
          <p:cNvSpPr/>
          <p:nvPr/>
        </p:nvSpPr>
        <p:spPr>
          <a:xfrm>
            <a:off x="11028017" y="5902960"/>
            <a:ext cx="375920" cy="148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Z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8C4B092-D596-DD2F-CFFC-3185D989124D}"/>
              </a:ext>
            </a:extLst>
          </p:cNvPr>
          <p:cNvSpPr/>
          <p:nvPr/>
        </p:nvSpPr>
        <p:spPr>
          <a:xfrm>
            <a:off x="9851435" y="5902960"/>
            <a:ext cx="375920" cy="148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Z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15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5218987-D3CA-8EA6-6ED8-262175EB6A28}"/>
              </a:ext>
            </a:extLst>
          </p:cNvPr>
          <p:cNvSpPr/>
          <p:nvPr/>
        </p:nvSpPr>
        <p:spPr>
          <a:xfrm>
            <a:off x="8674853" y="5902960"/>
            <a:ext cx="375920" cy="148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Z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FCB1518-1703-10CD-22B6-800068F30AED}"/>
              </a:ext>
            </a:extLst>
          </p:cNvPr>
          <p:cNvSpPr/>
          <p:nvPr/>
        </p:nvSpPr>
        <p:spPr>
          <a:xfrm>
            <a:off x="7498271" y="5902960"/>
            <a:ext cx="375920" cy="148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Z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B71BE3A-104C-A337-DE1C-A1B464AA81E7}"/>
              </a:ext>
            </a:extLst>
          </p:cNvPr>
          <p:cNvSpPr/>
          <p:nvPr/>
        </p:nvSpPr>
        <p:spPr>
          <a:xfrm>
            <a:off x="6321689" y="5902960"/>
            <a:ext cx="375920" cy="148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Z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746968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89650-2DC7-ED5C-B042-CB589D618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600" dirty="0"/>
              <a:t>Foundation Phase: Repeating at least once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56B97B-AF1F-BE52-A9C6-2B9C038A3890}"/>
              </a:ext>
            </a:extLst>
          </p:cNvPr>
          <p:cNvSpPr/>
          <p:nvPr/>
        </p:nvSpPr>
        <p:spPr>
          <a:xfrm>
            <a:off x="8884920" y="1091681"/>
            <a:ext cx="2594896" cy="23775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900" dirty="0"/>
              <a:t>Mid-year schools only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A55924-DAA2-0694-DAA5-C3265EBBC1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18" y="1440710"/>
            <a:ext cx="10515601" cy="514096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58E3BE5E-4037-B12A-90A1-AA22BECFDDB3}"/>
              </a:ext>
            </a:extLst>
          </p:cNvPr>
          <p:cNvGrpSpPr/>
          <p:nvPr/>
        </p:nvGrpSpPr>
        <p:grpSpPr>
          <a:xfrm>
            <a:off x="1185183" y="2036239"/>
            <a:ext cx="464407" cy="3908149"/>
            <a:chOff x="1051560" y="2582364"/>
            <a:chExt cx="466852" cy="332792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8FA21D2-CE48-07B8-CCF3-6B0A692A56CB}"/>
                </a:ext>
              </a:extLst>
            </p:cNvPr>
            <p:cNvSpPr/>
            <p:nvPr/>
          </p:nvSpPr>
          <p:spPr>
            <a:xfrm>
              <a:off x="1051560" y="2582364"/>
              <a:ext cx="466852" cy="4268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none" lIns="0" tIns="36000" rIns="0" bIns="36000" rtlCol="0" anchor="ctr"/>
            <a:lstStyle/>
            <a:p>
              <a:pPr algn="r"/>
              <a:r>
                <a:rPr lang="en-ZA" dirty="0"/>
                <a:t>60%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E053D23-E3ED-669B-8CB6-D6F9F35D94BC}"/>
                </a:ext>
              </a:extLst>
            </p:cNvPr>
            <p:cNvSpPr/>
            <p:nvPr/>
          </p:nvSpPr>
          <p:spPr>
            <a:xfrm>
              <a:off x="1051560" y="3549396"/>
              <a:ext cx="466852" cy="4268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none" lIns="0" tIns="36000" rIns="0" bIns="36000" rtlCol="0" anchor="ctr"/>
            <a:lstStyle/>
            <a:p>
              <a:pPr algn="r"/>
              <a:r>
                <a:rPr lang="en-ZA" dirty="0"/>
                <a:t>40%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2FAFD0F-4815-9365-56BD-3886BBE1C5F3}"/>
                </a:ext>
              </a:extLst>
            </p:cNvPr>
            <p:cNvSpPr/>
            <p:nvPr/>
          </p:nvSpPr>
          <p:spPr>
            <a:xfrm>
              <a:off x="1051560" y="4516428"/>
              <a:ext cx="466852" cy="4268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none" lIns="0" tIns="36000" rIns="0" bIns="36000" rtlCol="0" anchor="ctr"/>
            <a:lstStyle/>
            <a:p>
              <a:pPr algn="r"/>
              <a:r>
                <a:rPr lang="en-ZA" dirty="0"/>
                <a:t>20%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DA2BFA7-456F-9BF0-19B6-C9A876A7B9DE}"/>
                </a:ext>
              </a:extLst>
            </p:cNvPr>
            <p:cNvSpPr/>
            <p:nvPr/>
          </p:nvSpPr>
          <p:spPr>
            <a:xfrm>
              <a:off x="1051560" y="5483460"/>
              <a:ext cx="466852" cy="4268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none" lIns="0" tIns="36000" rIns="0" bIns="36000" rtlCol="0" anchor="ctr"/>
            <a:lstStyle/>
            <a:p>
              <a:pPr algn="r"/>
              <a:r>
                <a:rPr lang="en-ZA" dirty="0"/>
                <a:t>0%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5288BF6C-8187-90E1-5E14-ECBDC1A31A75}"/>
              </a:ext>
            </a:extLst>
          </p:cNvPr>
          <p:cNvSpPr/>
          <p:nvPr/>
        </p:nvSpPr>
        <p:spPr>
          <a:xfrm>
            <a:off x="2632826" y="4046092"/>
            <a:ext cx="649444" cy="210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900" dirty="0">
                <a:solidFill>
                  <a:srgbClr val="844245"/>
                </a:solidFill>
              </a:rPr>
              <a:t>25%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498FA8-0164-0D12-9F35-443292A93717}"/>
              </a:ext>
            </a:extLst>
          </p:cNvPr>
          <p:cNvSpPr txBox="1"/>
          <p:nvPr/>
        </p:nvSpPr>
        <p:spPr>
          <a:xfrm>
            <a:off x="838200" y="6411575"/>
            <a:ext cx="105156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The 2018 Grade 1 first-time entrants’ cohort balanced panel for Grades 1 and 4, from the DDD dataset 2017–2023 for 6 provinces: EC, GT, KZN, LP, MP and NW.</a:t>
            </a:r>
            <a:endParaRPr lang="en-ZA" sz="1200" dirty="0"/>
          </a:p>
        </p:txBody>
      </p:sp>
    </p:spTree>
    <p:extLst>
      <p:ext uri="{BB962C8B-B14F-4D97-AF65-F5344CB8AC3E}">
        <p14:creationId xmlns:p14="http://schemas.microsoft.com/office/powerpoint/2010/main" val="13467486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8D5FDF-AB73-C92E-8522-EC111CA56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DA2A5-076C-1B98-FF04-E38A2DE2C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4000" dirty="0"/>
              <a:t>Gr 1 &amp; 4: Age of entry and repetition in Gr4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C11216A-9876-36FD-9C9D-3AD8510DDC23}"/>
              </a:ext>
            </a:extLst>
          </p:cNvPr>
          <p:cNvSpPr/>
          <p:nvPr/>
        </p:nvSpPr>
        <p:spPr>
          <a:xfrm>
            <a:off x="556455" y="1508707"/>
            <a:ext cx="5496560" cy="345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2000" b="1" dirty="0"/>
              <a:t>Grade 1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811E8C-1E9E-1386-074D-C43DBCA02CA2}"/>
              </a:ext>
            </a:extLst>
          </p:cNvPr>
          <p:cNvSpPr/>
          <p:nvPr/>
        </p:nvSpPr>
        <p:spPr>
          <a:xfrm>
            <a:off x="6154615" y="1508707"/>
            <a:ext cx="5496560" cy="345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2000" b="1" dirty="0"/>
              <a:t>Grade 4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56816C3-1119-33C7-6333-EC8716825B1B}"/>
              </a:ext>
            </a:extLst>
          </p:cNvPr>
          <p:cNvSpPr/>
          <p:nvPr/>
        </p:nvSpPr>
        <p:spPr>
          <a:xfrm>
            <a:off x="9793597" y="75230"/>
            <a:ext cx="2322203" cy="289895"/>
          </a:xfrm>
          <a:prstGeom prst="round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Same grade approach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D0E7AA-C7BC-F3E4-22A2-366C27EFCF79}"/>
              </a:ext>
            </a:extLst>
          </p:cNvPr>
          <p:cNvSpPr/>
          <p:nvPr/>
        </p:nvSpPr>
        <p:spPr>
          <a:xfrm>
            <a:off x="8884920" y="1091681"/>
            <a:ext cx="2594896" cy="23775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900" dirty="0"/>
              <a:t>Mid-year schools only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72FE77-4914-C475-962F-71631C68B78F}"/>
              </a:ext>
            </a:extLst>
          </p:cNvPr>
          <p:cNvSpPr txBox="1"/>
          <p:nvPr/>
        </p:nvSpPr>
        <p:spPr>
          <a:xfrm>
            <a:off x="838200" y="6411575"/>
            <a:ext cx="105156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The 2018 Grade 1 first-time entrants’ cohort balanced panel for Grades 1 and 4, from the DDD dataset 2017–2023 for 6 provinces: EC, GT, KZN, LP, MP and NW.</a:t>
            </a:r>
            <a:endParaRPr lang="en-ZA" sz="1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110885-0E22-C029-21AD-DEFCEC5362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61" y="1911690"/>
            <a:ext cx="5279607" cy="42898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C8C7650-67FD-0B49-77AF-2790381130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723" y="1911690"/>
            <a:ext cx="5279607" cy="4289817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083D131C-927D-471C-8D95-496CC9FFC5E7}"/>
              </a:ext>
            </a:extLst>
          </p:cNvPr>
          <p:cNvSpPr/>
          <p:nvPr/>
        </p:nvSpPr>
        <p:spPr>
          <a:xfrm>
            <a:off x="6154615" y="2016368"/>
            <a:ext cx="574431" cy="36458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B8AF57B-9BCA-35D8-1D55-8E2CC73F49A4}"/>
              </a:ext>
            </a:extLst>
          </p:cNvPr>
          <p:cNvGrpSpPr/>
          <p:nvPr/>
        </p:nvGrpSpPr>
        <p:grpSpPr>
          <a:xfrm>
            <a:off x="6332723" y="1969477"/>
            <a:ext cx="419686" cy="3692769"/>
            <a:chOff x="975360" y="1492240"/>
            <a:chExt cx="466852" cy="4294956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0533ABA-6EB3-2DB1-F1AB-E4BA71485CB4}"/>
                </a:ext>
              </a:extLst>
            </p:cNvPr>
            <p:cNvSpPr/>
            <p:nvPr/>
          </p:nvSpPr>
          <p:spPr>
            <a:xfrm>
              <a:off x="975360" y="1492240"/>
              <a:ext cx="466852" cy="4268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none" lIns="0" tIns="36000" rIns="0" bIns="36000" rtlCol="0" anchor="ctr"/>
            <a:lstStyle/>
            <a:p>
              <a:pPr algn="r"/>
              <a:r>
                <a:rPr lang="en-ZA" sz="1400" dirty="0"/>
                <a:t>40%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F006E9A-FBBE-A2A6-05B2-B5D849A97FFE}"/>
                </a:ext>
              </a:extLst>
            </p:cNvPr>
            <p:cNvSpPr/>
            <p:nvPr/>
          </p:nvSpPr>
          <p:spPr>
            <a:xfrm>
              <a:off x="975360" y="2459272"/>
              <a:ext cx="466852" cy="4268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none" lIns="0" tIns="36000" rIns="0" bIns="36000" rtlCol="0" anchor="ctr"/>
            <a:lstStyle/>
            <a:p>
              <a:pPr algn="r"/>
              <a:r>
                <a:rPr lang="en-ZA" sz="1400" dirty="0"/>
                <a:t>30%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1393325-C125-B870-1ECD-F5A2EEC4A53E}"/>
                </a:ext>
              </a:extLst>
            </p:cNvPr>
            <p:cNvSpPr/>
            <p:nvPr/>
          </p:nvSpPr>
          <p:spPr>
            <a:xfrm>
              <a:off x="975360" y="3387055"/>
              <a:ext cx="466852" cy="4660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none" lIns="0" tIns="36000" rIns="0" bIns="36000" rtlCol="0" anchor="ctr"/>
            <a:lstStyle/>
            <a:p>
              <a:pPr algn="r"/>
              <a:r>
                <a:rPr lang="en-ZA" sz="1400" dirty="0"/>
                <a:t>20%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6107963-71A8-1725-5BD4-0EE9F0201DF6}"/>
                </a:ext>
              </a:extLst>
            </p:cNvPr>
            <p:cNvSpPr/>
            <p:nvPr/>
          </p:nvSpPr>
          <p:spPr>
            <a:xfrm>
              <a:off x="975360" y="4393336"/>
              <a:ext cx="466852" cy="4268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none" lIns="0" tIns="36000" rIns="0" bIns="36000" rtlCol="0" anchor="ctr"/>
            <a:lstStyle/>
            <a:p>
              <a:pPr algn="r"/>
              <a:r>
                <a:rPr lang="en-ZA" sz="1400" dirty="0"/>
                <a:t>10%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67725C3-461E-21D8-AB5D-4D2A9DFFB9BD}"/>
                </a:ext>
              </a:extLst>
            </p:cNvPr>
            <p:cNvSpPr/>
            <p:nvPr/>
          </p:nvSpPr>
          <p:spPr>
            <a:xfrm>
              <a:off x="975360" y="5360368"/>
              <a:ext cx="466852" cy="4268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none" lIns="0" tIns="36000" rIns="0" bIns="36000" rtlCol="0" anchor="ctr"/>
            <a:lstStyle/>
            <a:p>
              <a:pPr algn="r"/>
              <a:r>
                <a:rPr lang="en-ZA" sz="1400" dirty="0"/>
                <a:t>0%</a:t>
              </a: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F3513A7A-BF83-14E6-462D-96E411C867EA}"/>
              </a:ext>
            </a:extLst>
          </p:cNvPr>
          <p:cNvSpPr/>
          <p:nvPr/>
        </p:nvSpPr>
        <p:spPr>
          <a:xfrm rot="16200000">
            <a:off x="4457309" y="3613243"/>
            <a:ext cx="3645877" cy="4521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Grade 4 repetition rate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47B7EF7-0AF8-BE4F-E3FF-311E6DECD98E}"/>
              </a:ext>
            </a:extLst>
          </p:cNvPr>
          <p:cNvSpPr/>
          <p:nvPr/>
        </p:nvSpPr>
        <p:spPr>
          <a:xfrm>
            <a:off x="556455" y="2016366"/>
            <a:ext cx="428283" cy="35520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9A6A4BA-9D83-5D7A-9A87-FE58887C537F}"/>
              </a:ext>
            </a:extLst>
          </p:cNvPr>
          <p:cNvGrpSpPr/>
          <p:nvPr/>
        </p:nvGrpSpPr>
        <p:grpSpPr>
          <a:xfrm>
            <a:off x="576778" y="1969477"/>
            <a:ext cx="419686" cy="3692769"/>
            <a:chOff x="975360" y="1492240"/>
            <a:chExt cx="466852" cy="4294956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45E6A46-4081-C488-4FD9-226552110777}"/>
                </a:ext>
              </a:extLst>
            </p:cNvPr>
            <p:cNvSpPr/>
            <p:nvPr/>
          </p:nvSpPr>
          <p:spPr>
            <a:xfrm>
              <a:off x="975360" y="1492240"/>
              <a:ext cx="466852" cy="4268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none" lIns="0" tIns="36000" rIns="0" bIns="36000" rtlCol="0" anchor="ctr"/>
            <a:lstStyle/>
            <a:p>
              <a:pPr algn="r"/>
              <a:r>
                <a:rPr lang="en-ZA" sz="1400" dirty="0"/>
                <a:t>40%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B4B527E-A7D9-CDA1-3310-7C7AF999765B}"/>
                </a:ext>
              </a:extLst>
            </p:cNvPr>
            <p:cNvSpPr/>
            <p:nvPr/>
          </p:nvSpPr>
          <p:spPr>
            <a:xfrm>
              <a:off x="975360" y="2459272"/>
              <a:ext cx="466852" cy="4268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none" lIns="0" tIns="36000" rIns="0" bIns="36000" rtlCol="0" anchor="ctr"/>
            <a:lstStyle/>
            <a:p>
              <a:pPr algn="r"/>
              <a:r>
                <a:rPr lang="en-ZA" sz="1400" dirty="0"/>
                <a:t>30%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5F24CE4-51DA-58A4-E362-24DCA2E643FB}"/>
                </a:ext>
              </a:extLst>
            </p:cNvPr>
            <p:cNvSpPr/>
            <p:nvPr/>
          </p:nvSpPr>
          <p:spPr>
            <a:xfrm>
              <a:off x="975360" y="3387055"/>
              <a:ext cx="466852" cy="4660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none" lIns="0" tIns="36000" rIns="0" bIns="36000" rtlCol="0" anchor="ctr"/>
            <a:lstStyle/>
            <a:p>
              <a:pPr algn="r"/>
              <a:r>
                <a:rPr lang="en-ZA" sz="1400" dirty="0"/>
                <a:t>20%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83015F9-A6BE-2D19-457C-16B04DFF731B}"/>
                </a:ext>
              </a:extLst>
            </p:cNvPr>
            <p:cNvSpPr/>
            <p:nvPr/>
          </p:nvSpPr>
          <p:spPr>
            <a:xfrm>
              <a:off x="975360" y="4393336"/>
              <a:ext cx="466852" cy="4268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none" lIns="0" tIns="36000" rIns="0" bIns="36000" rtlCol="0" anchor="ctr"/>
            <a:lstStyle/>
            <a:p>
              <a:pPr algn="r"/>
              <a:r>
                <a:rPr lang="en-ZA" sz="1400" dirty="0"/>
                <a:t>10%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57632F24-DCED-64F8-E5F1-0D54DA9E1CBC}"/>
                </a:ext>
              </a:extLst>
            </p:cNvPr>
            <p:cNvSpPr/>
            <p:nvPr/>
          </p:nvSpPr>
          <p:spPr>
            <a:xfrm>
              <a:off x="975360" y="5360368"/>
              <a:ext cx="466852" cy="4268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none" lIns="0" tIns="36000" rIns="0" bIns="36000" rtlCol="0" anchor="ctr"/>
            <a:lstStyle/>
            <a:p>
              <a:pPr algn="r"/>
              <a:r>
                <a:rPr lang="en-ZA" sz="1400" dirty="0"/>
                <a:t>0%</a:t>
              </a:r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B46C44A5-F11C-2713-5B69-E81C63B4DF19}"/>
              </a:ext>
            </a:extLst>
          </p:cNvPr>
          <p:cNvSpPr/>
          <p:nvPr/>
        </p:nvSpPr>
        <p:spPr>
          <a:xfrm rot="16200000">
            <a:off x="-1289925" y="3629463"/>
            <a:ext cx="3645877" cy="4196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Grade 1 repetition rate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6562A6B-3154-20DE-EE81-AE06E754352D}"/>
              </a:ext>
            </a:extLst>
          </p:cNvPr>
          <p:cNvSpPr/>
          <p:nvPr/>
        </p:nvSpPr>
        <p:spPr>
          <a:xfrm>
            <a:off x="1570891" y="5852158"/>
            <a:ext cx="3645877" cy="27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Age at Gr 1 first-time entry (1</a:t>
            </a:r>
            <a:r>
              <a:rPr lang="en-ZA" sz="17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</a:t>
            </a:r>
            <a:r>
              <a:rPr lang="en-ZA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Jan)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C6B0598-252E-976E-A5E1-061070D7EB47}"/>
              </a:ext>
            </a:extLst>
          </p:cNvPr>
          <p:cNvSpPr/>
          <p:nvPr/>
        </p:nvSpPr>
        <p:spPr>
          <a:xfrm>
            <a:off x="7430939" y="5852158"/>
            <a:ext cx="3645877" cy="27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Age at Gr 1 first-time entry (1</a:t>
            </a:r>
            <a:r>
              <a:rPr lang="en-ZA" sz="17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</a:t>
            </a:r>
            <a:r>
              <a:rPr lang="en-ZA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Jan)</a:t>
            </a:r>
          </a:p>
        </p:txBody>
      </p:sp>
    </p:spTree>
    <p:extLst>
      <p:ext uri="{BB962C8B-B14F-4D97-AF65-F5344CB8AC3E}">
        <p14:creationId xmlns:p14="http://schemas.microsoft.com/office/powerpoint/2010/main" val="42291971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D7D5E1-5D0A-14F7-1398-BC0DF21D01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669F7-19F5-459F-18DB-95A8146E1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30966" cy="726557"/>
          </a:xfrm>
        </p:spPr>
        <p:txBody>
          <a:bodyPr/>
          <a:lstStyle/>
          <a:p>
            <a:r>
              <a:rPr lang="en-ZA" dirty="0"/>
              <a:t>Gr 1 </a:t>
            </a:r>
            <a:r>
              <a:rPr lang="en-ZA" dirty="0">
                <a:sym typeface="Wingdings" panose="05000000000000000000" pitchFamily="2" charset="2"/>
              </a:rPr>
              <a:t> </a:t>
            </a:r>
            <a:r>
              <a:rPr lang="en-ZA" dirty="0"/>
              <a:t>Gr 4: Academic rank improvements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66C0F31-8886-48D0-AE58-C6A5D7C4B968}"/>
              </a:ext>
            </a:extLst>
          </p:cNvPr>
          <p:cNvSpPr/>
          <p:nvPr/>
        </p:nvSpPr>
        <p:spPr>
          <a:xfrm>
            <a:off x="9793597" y="52370"/>
            <a:ext cx="2322203" cy="289895"/>
          </a:xfrm>
          <a:prstGeom prst="round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Same grade approach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D86ABC-5ACF-02C1-EA86-0FA25B99C928}"/>
              </a:ext>
            </a:extLst>
          </p:cNvPr>
          <p:cNvSpPr/>
          <p:nvPr/>
        </p:nvSpPr>
        <p:spPr>
          <a:xfrm>
            <a:off x="911606" y="1406606"/>
            <a:ext cx="11030966" cy="4549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/>
              <a:t>Probability of moving up 2 percentiles in the school ranking from Gr 1 to Gr 4</a:t>
            </a:r>
            <a:endParaRPr lang="en-ZA" sz="2400" b="1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273853A-14BE-B21F-A72D-AB4D0109EC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140329"/>
              </p:ext>
            </p:extLst>
          </p:nvPr>
        </p:nvGraphicFramePr>
        <p:xfrm>
          <a:off x="960120" y="1907278"/>
          <a:ext cx="10411715" cy="394639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660839">
                  <a:extLst>
                    <a:ext uri="{9D8B030D-6E8A-4147-A177-3AD203B41FA5}">
                      <a16:colId xmlns:a16="http://schemas.microsoft.com/office/drawing/2014/main" val="2074410622"/>
                    </a:ext>
                  </a:extLst>
                </a:gridCol>
                <a:gridCol w="1937719">
                  <a:extLst>
                    <a:ext uri="{9D8B030D-6E8A-4147-A177-3AD203B41FA5}">
                      <a16:colId xmlns:a16="http://schemas.microsoft.com/office/drawing/2014/main" val="1852413691"/>
                    </a:ext>
                  </a:extLst>
                </a:gridCol>
                <a:gridCol w="1937719">
                  <a:extLst>
                    <a:ext uri="{9D8B030D-6E8A-4147-A177-3AD203B41FA5}">
                      <a16:colId xmlns:a16="http://schemas.microsoft.com/office/drawing/2014/main" val="911332901"/>
                    </a:ext>
                  </a:extLst>
                </a:gridCol>
                <a:gridCol w="1937719">
                  <a:extLst>
                    <a:ext uri="{9D8B030D-6E8A-4147-A177-3AD203B41FA5}">
                      <a16:colId xmlns:a16="http://schemas.microsoft.com/office/drawing/2014/main" val="921859468"/>
                    </a:ext>
                  </a:extLst>
                </a:gridCol>
                <a:gridCol w="1937719">
                  <a:extLst>
                    <a:ext uri="{9D8B030D-6E8A-4147-A177-3AD203B41FA5}">
                      <a16:colId xmlns:a16="http://schemas.microsoft.com/office/drawing/2014/main" val="2046551757"/>
                    </a:ext>
                  </a:extLst>
                </a:gridCol>
              </a:tblGrid>
              <a:tr h="336693">
                <a:tc rowSpan="2"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buNone/>
                      </a:pPr>
                      <a:r>
                        <a:rPr lang="en-ZA" sz="2200" b="1" kern="100" dirty="0">
                          <a:effectLst/>
                        </a:rPr>
                        <a:t>Gr 1 Home lang. Quartile</a:t>
                      </a:r>
                      <a:endParaRPr lang="en-ZA" sz="2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ZA" sz="2200" b="1" kern="100" dirty="0">
                          <a:effectLst/>
                        </a:rPr>
                        <a:t>Birth Quartile</a:t>
                      </a:r>
                      <a:endParaRPr lang="en-ZA" sz="2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920634"/>
                  </a:ext>
                </a:extLst>
              </a:tr>
              <a:tr h="69439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ZA" sz="2200" b="1" kern="100" dirty="0">
                          <a:effectLst/>
                        </a:rPr>
                        <a:t>1</a:t>
                      </a:r>
                    </a:p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ZA" sz="2200" i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(Oldest)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ZA" sz="2200" b="1" kern="100" dirty="0">
                          <a:effectLst/>
                        </a:rPr>
                        <a:t>2</a:t>
                      </a:r>
                    </a:p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endParaRPr lang="en-ZA" sz="2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ZA" sz="2200" b="1" kern="100" dirty="0">
                          <a:effectLst/>
                        </a:rPr>
                        <a:t>3</a:t>
                      </a:r>
                    </a:p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endParaRPr lang="en-ZA" sz="2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ZA" sz="2200" b="1" kern="100" dirty="0">
                          <a:effectLst/>
                        </a:rPr>
                        <a:t>4</a:t>
                      </a:r>
                    </a:p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ZA" sz="2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(Youngest)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4648855"/>
                  </a:ext>
                </a:extLst>
              </a:tr>
              <a:tr h="694391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ZA" sz="2200" b="1" kern="100" dirty="0">
                          <a:effectLst/>
                        </a:rPr>
                        <a:t>1</a:t>
                      </a:r>
                    </a:p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ZA" sz="2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(Lowest marks)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ZA" sz="2200" kern="100" dirty="0">
                          <a:effectLst/>
                        </a:rPr>
                        <a:t>64%</a:t>
                      </a:r>
                      <a:endParaRPr lang="en-ZA" sz="2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ZA" sz="2200" kern="100" dirty="0">
                          <a:effectLst/>
                        </a:rPr>
                        <a:t>66%</a:t>
                      </a:r>
                      <a:endParaRPr lang="en-ZA" sz="2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ZA" sz="2200" kern="100" dirty="0">
                          <a:effectLst/>
                        </a:rPr>
                        <a:t>67%</a:t>
                      </a:r>
                      <a:endParaRPr lang="en-ZA" sz="2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ZA" sz="2200" kern="100" dirty="0">
                          <a:effectLst/>
                        </a:rPr>
                        <a:t>69%</a:t>
                      </a:r>
                      <a:endParaRPr lang="en-ZA" sz="2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0387761"/>
                  </a:ext>
                </a:extLst>
              </a:tr>
              <a:tr h="694391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ZA" sz="2200" b="1" kern="100" dirty="0">
                          <a:effectLst/>
                        </a:rPr>
                        <a:t>2</a:t>
                      </a:r>
                    </a:p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endParaRPr lang="en-ZA" sz="2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ZA" sz="2200" kern="100" dirty="0">
                          <a:effectLst/>
                        </a:rPr>
                        <a:t>47%</a:t>
                      </a:r>
                      <a:endParaRPr lang="en-ZA" sz="2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ZA" sz="2200" kern="100" dirty="0">
                          <a:effectLst/>
                        </a:rPr>
                        <a:t>49%</a:t>
                      </a:r>
                      <a:endParaRPr lang="en-ZA" sz="2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ZA" sz="2200" kern="100" dirty="0">
                          <a:effectLst/>
                        </a:rPr>
                        <a:t>51%</a:t>
                      </a:r>
                      <a:endParaRPr lang="en-ZA" sz="2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ZA" sz="2200" kern="100" dirty="0">
                          <a:effectLst/>
                        </a:rPr>
                        <a:t>52%</a:t>
                      </a:r>
                      <a:endParaRPr lang="en-ZA" sz="2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3694776"/>
                  </a:ext>
                </a:extLst>
              </a:tr>
              <a:tr h="694391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ZA" sz="2200" b="1" kern="100" dirty="0">
                          <a:effectLst/>
                        </a:rPr>
                        <a:t>3</a:t>
                      </a:r>
                    </a:p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endParaRPr lang="en-ZA" sz="2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ZA" sz="2200" kern="100" dirty="0">
                          <a:effectLst/>
                        </a:rPr>
                        <a:t>37%</a:t>
                      </a:r>
                      <a:endParaRPr lang="en-ZA" sz="2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ZA" sz="2200" kern="100">
                          <a:effectLst/>
                        </a:rPr>
                        <a:t>39%</a:t>
                      </a:r>
                      <a:endParaRPr lang="en-ZA" sz="2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ZA" sz="2200" kern="100" dirty="0">
                          <a:effectLst/>
                        </a:rPr>
                        <a:t>40%</a:t>
                      </a:r>
                      <a:endParaRPr lang="en-ZA" sz="2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ZA" sz="2200" kern="100" dirty="0">
                          <a:effectLst/>
                        </a:rPr>
                        <a:t>40%</a:t>
                      </a:r>
                      <a:endParaRPr lang="en-ZA" sz="2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1689360"/>
                  </a:ext>
                </a:extLst>
              </a:tr>
              <a:tr h="694391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ZA" sz="2200" b="1" kern="100" dirty="0">
                          <a:effectLst/>
                        </a:rPr>
                        <a:t>4</a:t>
                      </a:r>
                    </a:p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ZA" sz="2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(Highest marks)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ZA" sz="2200" kern="100" dirty="0">
                          <a:effectLst/>
                        </a:rPr>
                        <a:t>25%</a:t>
                      </a:r>
                      <a:endParaRPr lang="en-ZA" sz="2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ZA" sz="2200" kern="100" dirty="0">
                          <a:effectLst/>
                        </a:rPr>
                        <a:t>25%</a:t>
                      </a:r>
                      <a:endParaRPr lang="en-ZA" sz="2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ZA" sz="2200" kern="100" dirty="0">
                          <a:effectLst/>
                        </a:rPr>
                        <a:t>26%</a:t>
                      </a:r>
                      <a:endParaRPr lang="en-ZA" sz="2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ZA" sz="2200" kern="100" dirty="0">
                          <a:effectLst/>
                        </a:rPr>
                        <a:t>26%</a:t>
                      </a:r>
                      <a:endParaRPr lang="en-ZA" sz="2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945671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5E6F52F1-AF54-A6D2-6878-D75A74608F3C}"/>
              </a:ext>
            </a:extLst>
          </p:cNvPr>
          <p:cNvSpPr/>
          <p:nvPr/>
        </p:nvSpPr>
        <p:spPr>
          <a:xfrm>
            <a:off x="8884920" y="1091681"/>
            <a:ext cx="2594896" cy="23775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900" dirty="0"/>
              <a:t>Mid-year schools only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1CFB1A-15A2-277C-EC62-A24B39AE7C60}"/>
              </a:ext>
            </a:extLst>
          </p:cNvPr>
          <p:cNvSpPr txBox="1"/>
          <p:nvPr/>
        </p:nvSpPr>
        <p:spPr>
          <a:xfrm>
            <a:off x="838200" y="6411575"/>
            <a:ext cx="105156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The 2018 Grade 1 first-time entrants’ cohort balanced panel for Grades 1 and 4, from the DDD dataset 2017–2023 for 6 provinces: EC, GT, KZN, LP, MP and NW.</a:t>
            </a:r>
            <a:endParaRPr lang="en-ZA" sz="1200" dirty="0"/>
          </a:p>
        </p:txBody>
      </p:sp>
    </p:spTree>
    <p:extLst>
      <p:ext uri="{BB962C8B-B14F-4D97-AF65-F5344CB8AC3E}">
        <p14:creationId xmlns:p14="http://schemas.microsoft.com/office/powerpoint/2010/main" val="21519562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CFBD4F-70D8-A529-C16D-09DFD5C02B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2B6C1-1E9B-B8FF-1D31-09F072003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30966" cy="726557"/>
          </a:xfrm>
        </p:spPr>
        <p:txBody>
          <a:bodyPr/>
          <a:lstStyle/>
          <a:p>
            <a:r>
              <a:rPr lang="en-ZA" dirty="0"/>
              <a:t>Gr 1 </a:t>
            </a:r>
            <a:r>
              <a:rPr lang="en-ZA" dirty="0">
                <a:sym typeface="Wingdings" panose="05000000000000000000" pitchFamily="2" charset="2"/>
              </a:rPr>
              <a:t> </a:t>
            </a:r>
            <a:r>
              <a:rPr lang="en-ZA" dirty="0"/>
              <a:t>Gr 4: Academic rank improvements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49B482C-24EC-1FCB-01BA-2AB7173B279B}"/>
              </a:ext>
            </a:extLst>
          </p:cNvPr>
          <p:cNvSpPr/>
          <p:nvPr/>
        </p:nvSpPr>
        <p:spPr>
          <a:xfrm>
            <a:off x="9793597" y="52370"/>
            <a:ext cx="2322203" cy="289895"/>
          </a:xfrm>
          <a:prstGeom prst="round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Same grade approach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86D7EC-A8B8-6930-AFF7-210F0A08C107}"/>
              </a:ext>
            </a:extLst>
          </p:cNvPr>
          <p:cNvSpPr/>
          <p:nvPr/>
        </p:nvSpPr>
        <p:spPr>
          <a:xfrm>
            <a:off x="911606" y="1406606"/>
            <a:ext cx="11030966" cy="4549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/>
              <a:t>Probability of moving up 2 percentiles in the school ranking from Gr 1 to Gr 4</a:t>
            </a:r>
            <a:endParaRPr lang="en-ZA" sz="2400" b="1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1C2A396-54F0-9AFB-C168-00ADB0C519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549365"/>
              </p:ext>
            </p:extLst>
          </p:nvPr>
        </p:nvGraphicFramePr>
        <p:xfrm>
          <a:off x="960120" y="1907278"/>
          <a:ext cx="10411715" cy="394639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660839">
                  <a:extLst>
                    <a:ext uri="{9D8B030D-6E8A-4147-A177-3AD203B41FA5}">
                      <a16:colId xmlns:a16="http://schemas.microsoft.com/office/drawing/2014/main" val="2074410622"/>
                    </a:ext>
                  </a:extLst>
                </a:gridCol>
                <a:gridCol w="1937719">
                  <a:extLst>
                    <a:ext uri="{9D8B030D-6E8A-4147-A177-3AD203B41FA5}">
                      <a16:colId xmlns:a16="http://schemas.microsoft.com/office/drawing/2014/main" val="1852413691"/>
                    </a:ext>
                  </a:extLst>
                </a:gridCol>
                <a:gridCol w="1937719">
                  <a:extLst>
                    <a:ext uri="{9D8B030D-6E8A-4147-A177-3AD203B41FA5}">
                      <a16:colId xmlns:a16="http://schemas.microsoft.com/office/drawing/2014/main" val="911332901"/>
                    </a:ext>
                  </a:extLst>
                </a:gridCol>
                <a:gridCol w="1937719">
                  <a:extLst>
                    <a:ext uri="{9D8B030D-6E8A-4147-A177-3AD203B41FA5}">
                      <a16:colId xmlns:a16="http://schemas.microsoft.com/office/drawing/2014/main" val="921859468"/>
                    </a:ext>
                  </a:extLst>
                </a:gridCol>
                <a:gridCol w="1937719">
                  <a:extLst>
                    <a:ext uri="{9D8B030D-6E8A-4147-A177-3AD203B41FA5}">
                      <a16:colId xmlns:a16="http://schemas.microsoft.com/office/drawing/2014/main" val="2046551757"/>
                    </a:ext>
                  </a:extLst>
                </a:gridCol>
              </a:tblGrid>
              <a:tr h="336693">
                <a:tc rowSpan="2"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buNone/>
                      </a:pPr>
                      <a:r>
                        <a:rPr lang="en-ZA" sz="2200" b="1" kern="100" dirty="0">
                          <a:effectLst/>
                        </a:rPr>
                        <a:t>Gr 1 Home lang. Quartile</a:t>
                      </a:r>
                      <a:endParaRPr lang="en-ZA" sz="2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ZA" sz="2200" b="1" kern="100" dirty="0">
                          <a:effectLst/>
                        </a:rPr>
                        <a:t>Birth Quartile</a:t>
                      </a:r>
                      <a:endParaRPr lang="en-ZA" sz="2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920634"/>
                  </a:ext>
                </a:extLst>
              </a:tr>
              <a:tr h="69439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ZA" sz="2200" b="1" kern="100" dirty="0">
                          <a:effectLst/>
                        </a:rPr>
                        <a:t>1</a:t>
                      </a:r>
                    </a:p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ZA" sz="2200" i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(Oldest)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ZA" sz="2200" b="1" kern="100" dirty="0">
                          <a:effectLst/>
                        </a:rPr>
                        <a:t>2</a:t>
                      </a:r>
                    </a:p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endParaRPr lang="en-ZA" sz="2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ZA" sz="2200" b="1" kern="100" dirty="0">
                          <a:effectLst/>
                        </a:rPr>
                        <a:t>3</a:t>
                      </a:r>
                    </a:p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endParaRPr lang="en-ZA" sz="2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ZA" sz="2200" b="1" kern="100" dirty="0">
                          <a:effectLst/>
                        </a:rPr>
                        <a:t>4</a:t>
                      </a:r>
                    </a:p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ZA" sz="2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(Youngest)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4648855"/>
                  </a:ext>
                </a:extLst>
              </a:tr>
              <a:tr h="694391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ZA" sz="2200" b="1" kern="100" dirty="0">
                          <a:effectLst/>
                        </a:rPr>
                        <a:t>1</a:t>
                      </a:r>
                    </a:p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ZA" sz="2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(Lowest marks)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ZA" sz="2200" kern="100" dirty="0">
                          <a:effectLst/>
                        </a:rPr>
                        <a:t>64%</a:t>
                      </a:r>
                      <a:endParaRPr lang="en-ZA" sz="2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ZA" sz="2200" kern="100" dirty="0">
                          <a:effectLst/>
                        </a:rPr>
                        <a:t>66%</a:t>
                      </a:r>
                      <a:endParaRPr lang="en-ZA" sz="2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ZA" sz="2200" kern="100" dirty="0">
                          <a:effectLst/>
                        </a:rPr>
                        <a:t>67%</a:t>
                      </a:r>
                      <a:endParaRPr lang="en-ZA" sz="2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ZA" sz="2200" kern="100" dirty="0">
                          <a:effectLst/>
                        </a:rPr>
                        <a:t>69%</a:t>
                      </a:r>
                      <a:endParaRPr lang="en-ZA" sz="2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0387761"/>
                  </a:ext>
                </a:extLst>
              </a:tr>
              <a:tr h="694391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ZA" sz="2200" b="1" kern="100" dirty="0">
                          <a:effectLst/>
                        </a:rPr>
                        <a:t>2</a:t>
                      </a:r>
                    </a:p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endParaRPr lang="en-ZA" sz="2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ZA" sz="2200" kern="100" dirty="0">
                          <a:effectLst/>
                        </a:rPr>
                        <a:t>47%</a:t>
                      </a:r>
                      <a:endParaRPr lang="en-ZA" sz="2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ZA" sz="2200" kern="100" dirty="0">
                          <a:effectLst/>
                        </a:rPr>
                        <a:t>49%</a:t>
                      </a:r>
                      <a:endParaRPr lang="en-ZA" sz="2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ZA" sz="2200" kern="100" dirty="0">
                          <a:effectLst/>
                        </a:rPr>
                        <a:t>51%</a:t>
                      </a:r>
                      <a:endParaRPr lang="en-ZA" sz="2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ZA" sz="2200" kern="100" dirty="0">
                          <a:effectLst/>
                        </a:rPr>
                        <a:t>52%</a:t>
                      </a:r>
                      <a:endParaRPr lang="en-ZA" sz="2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3694776"/>
                  </a:ext>
                </a:extLst>
              </a:tr>
              <a:tr h="694391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ZA" sz="2200" b="1" kern="100" dirty="0">
                          <a:effectLst/>
                        </a:rPr>
                        <a:t>3</a:t>
                      </a:r>
                    </a:p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endParaRPr lang="en-ZA" sz="2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ZA" sz="2200" kern="100" dirty="0">
                          <a:effectLst/>
                        </a:rPr>
                        <a:t>37%</a:t>
                      </a:r>
                      <a:endParaRPr lang="en-ZA" sz="2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ZA" sz="2200" kern="100">
                          <a:effectLst/>
                        </a:rPr>
                        <a:t>39%</a:t>
                      </a:r>
                      <a:endParaRPr lang="en-ZA" sz="2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ZA" sz="2200" kern="100" dirty="0">
                          <a:effectLst/>
                        </a:rPr>
                        <a:t>40%</a:t>
                      </a:r>
                      <a:endParaRPr lang="en-ZA" sz="2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ZA" sz="2200" kern="100" dirty="0">
                          <a:effectLst/>
                        </a:rPr>
                        <a:t>40%</a:t>
                      </a:r>
                      <a:endParaRPr lang="en-ZA" sz="2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1689360"/>
                  </a:ext>
                </a:extLst>
              </a:tr>
              <a:tr h="694391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ZA" sz="2200" b="1" kern="100" dirty="0">
                          <a:effectLst/>
                        </a:rPr>
                        <a:t>4</a:t>
                      </a:r>
                    </a:p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ZA" sz="2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(Highest marks)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ZA" sz="2200" kern="100" dirty="0">
                          <a:effectLst/>
                        </a:rPr>
                        <a:t>25%</a:t>
                      </a:r>
                      <a:endParaRPr lang="en-ZA" sz="2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ZA" sz="2200" kern="100" dirty="0">
                          <a:effectLst/>
                        </a:rPr>
                        <a:t>25%</a:t>
                      </a:r>
                      <a:endParaRPr lang="en-ZA" sz="2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ZA" sz="2200" kern="100" dirty="0">
                          <a:effectLst/>
                        </a:rPr>
                        <a:t>26%</a:t>
                      </a:r>
                      <a:endParaRPr lang="en-ZA" sz="2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ZA" sz="2200" kern="100" dirty="0">
                          <a:effectLst/>
                        </a:rPr>
                        <a:t>26%</a:t>
                      </a:r>
                      <a:endParaRPr lang="en-ZA" sz="2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945671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C7229F4-646C-5B04-2DE5-6E614E5F0DA7}"/>
              </a:ext>
            </a:extLst>
          </p:cNvPr>
          <p:cNvSpPr/>
          <p:nvPr/>
        </p:nvSpPr>
        <p:spPr>
          <a:xfrm>
            <a:off x="8884920" y="1091681"/>
            <a:ext cx="2594896" cy="23775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900" dirty="0"/>
              <a:t>Mid-year schools only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C797AD-A186-8A5E-AFFC-60A3636A510F}"/>
              </a:ext>
            </a:extLst>
          </p:cNvPr>
          <p:cNvSpPr txBox="1"/>
          <p:nvPr/>
        </p:nvSpPr>
        <p:spPr>
          <a:xfrm>
            <a:off x="838200" y="6411575"/>
            <a:ext cx="105156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The 2018 Grade 1 first-time entrants’ cohort balanced panel for Grades 1 and 4, from the DDD dataset 2017–2023 for 6 provinces: EC, GT, KZN, LP, MP and NW.</a:t>
            </a:r>
            <a:endParaRPr lang="en-ZA" sz="1200" dirty="0"/>
          </a:p>
        </p:txBody>
      </p:sp>
    </p:spTree>
    <p:extLst>
      <p:ext uri="{BB962C8B-B14F-4D97-AF65-F5344CB8AC3E}">
        <p14:creationId xmlns:p14="http://schemas.microsoft.com/office/powerpoint/2010/main" val="40019795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1F436F-B7AB-4459-2E62-9841090A8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3E12B-A4ED-F85F-81CA-4AAFF3134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30966" cy="726557"/>
          </a:xfrm>
        </p:spPr>
        <p:txBody>
          <a:bodyPr/>
          <a:lstStyle/>
          <a:p>
            <a:r>
              <a:rPr lang="en-ZA" dirty="0"/>
              <a:t>Gr 1 </a:t>
            </a:r>
            <a:r>
              <a:rPr lang="en-ZA" dirty="0">
                <a:sym typeface="Wingdings" panose="05000000000000000000" pitchFamily="2" charset="2"/>
              </a:rPr>
              <a:t> </a:t>
            </a:r>
            <a:r>
              <a:rPr lang="en-ZA" dirty="0"/>
              <a:t>Gr 4: Academic rank improvements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B211CC8-EFD6-E4BE-215A-B808D76A9AC7}"/>
              </a:ext>
            </a:extLst>
          </p:cNvPr>
          <p:cNvSpPr/>
          <p:nvPr/>
        </p:nvSpPr>
        <p:spPr>
          <a:xfrm>
            <a:off x="9793597" y="52370"/>
            <a:ext cx="2322203" cy="289895"/>
          </a:xfrm>
          <a:prstGeom prst="round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Same grade approach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FC4A47-B474-109D-79EE-C93C8DB53EDC}"/>
              </a:ext>
            </a:extLst>
          </p:cNvPr>
          <p:cNvSpPr/>
          <p:nvPr/>
        </p:nvSpPr>
        <p:spPr>
          <a:xfrm>
            <a:off x="911606" y="1406606"/>
            <a:ext cx="11030966" cy="4549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/>
              <a:t>Probability of moving up 2 percentiles in the school ranking from Gr 1 to Gr 4</a:t>
            </a:r>
            <a:endParaRPr lang="en-ZA" sz="2400" b="1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06682C1-967A-D663-512A-553DA36DEB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769873"/>
              </p:ext>
            </p:extLst>
          </p:nvPr>
        </p:nvGraphicFramePr>
        <p:xfrm>
          <a:off x="960120" y="1907278"/>
          <a:ext cx="10411715" cy="394639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660839">
                  <a:extLst>
                    <a:ext uri="{9D8B030D-6E8A-4147-A177-3AD203B41FA5}">
                      <a16:colId xmlns:a16="http://schemas.microsoft.com/office/drawing/2014/main" val="2074410622"/>
                    </a:ext>
                  </a:extLst>
                </a:gridCol>
                <a:gridCol w="1937719">
                  <a:extLst>
                    <a:ext uri="{9D8B030D-6E8A-4147-A177-3AD203B41FA5}">
                      <a16:colId xmlns:a16="http://schemas.microsoft.com/office/drawing/2014/main" val="1852413691"/>
                    </a:ext>
                  </a:extLst>
                </a:gridCol>
                <a:gridCol w="1937719">
                  <a:extLst>
                    <a:ext uri="{9D8B030D-6E8A-4147-A177-3AD203B41FA5}">
                      <a16:colId xmlns:a16="http://schemas.microsoft.com/office/drawing/2014/main" val="911332901"/>
                    </a:ext>
                  </a:extLst>
                </a:gridCol>
                <a:gridCol w="1937719">
                  <a:extLst>
                    <a:ext uri="{9D8B030D-6E8A-4147-A177-3AD203B41FA5}">
                      <a16:colId xmlns:a16="http://schemas.microsoft.com/office/drawing/2014/main" val="921859468"/>
                    </a:ext>
                  </a:extLst>
                </a:gridCol>
                <a:gridCol w="1937719">
                  <a:extLst>
                    <a:ext uri="{9D8B030D-6E8A-4147-A177-3AD203B41FA5}">
                      <a16:colId xmlns:a16="http://schemas.microsoft.com/office/drawing/2014/main" val="2046551757"/>
                    </a:ext>
                  </a:extLst>
                </a:gridCol>
              </a:tblGrid>
              <a:tr h="336693">
                <a:tc rowSpan="2"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buNone/>
                      </a:pPr>
                      <a:r>
                        <a:rPr lang="en-ZA" sz="2200" b="1" kern="100" dirty="0">
                          <a:effectLst/>
                        </a:rPr>
                        <a:t>Gr 1 Home lang. Quartile</a:t>
                      </a:r>
                      <a:endParaRPr lang="en-ZA" sz="2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ZA" sz="2200" b="1" kern="100" dirty="0">
                          <a:effectLst/>
                        </a:rPr>
                        <a:t>Birth Quartile</a:t>
                      </a:r>
                      <a:endParaRPr lang="en-ZA" sz="2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920634"/>
                  </a:ext>
                </a:extLst>
              </a:tr>
              <a:tr h="69439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ZA" sz="2200" b="1" kern="100" dirty="0">
                          <a:effectLst/>
                        </a:rPr>
                        <a:t>1</a:t>
                      </a:r>
                    </a:p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ZA" sz="2200" i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(Oldest)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ZA" sz="2200" b="1" kern="100" dirty="0">
                          <a:effectLst/>
                        </a:rPr>
                        <a:t>2</a:t>
                      </a:r>
                    </a:p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endParaRPr lang="en-ZA" sz="2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ZA" sz="2200" b="1" kern="100" dirty="0">
                          <a:effectLst/>
                        </a:rPr>
                        <a:t>3</a:t>
                      </a:r>
                    </a:p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endParaRPr lang="en-ZA" sz="2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ZA" sz="2200" b="1" kern="100" dirty="0">
                          <a:effectLst/>
                        </a:rPr>
                        <a:t>4</a:t>
                      </a:r>
                    </a:p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ZA" sz="2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(Youngest)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4648855"/>
                  </a:ext>
                </a:extLst>
              </a:tr>
              <a:tr h="694391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ZA" sz="2200" b="1" kern="100" dirty="0">
                          <a:effectLst/>
                        </a:rPr>
                        <a:t>1</a:t>
                      </a:r>
                    </a:p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ZA" sz="2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(Lowest marks)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ZA" sz="2200" kern="100" dirty="0">
                          <a:effectLst/>
                        </a:rPr>
                        <a:t>64%</a:t>
                      </a:r>
                      <a:endParaRPr lang="en-ZA" sz="2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ZA" sz="2200" kern="100" dirty="0">
                          <a:effectLst/>
                        </a:rPr>
                        <a:t>66%</a:t>
                      </a:r>
                      <a:endParaRPr lang="en-ZA" sz="2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ZA" sz="2200" kern="100" dirty="0">
                          <a:effectLst/>
                        </a:rPr>
                        <a:t>67%</a:t>
                      </a:r>
                      <a:endParaRPr lang="en-ZA" sz="2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ZA" sz="2200" kern="100" dirty="0">
                          <a:effectLst/>
                        </a:rPr>
                        <a:t>69%</a:t>
                      </a:r>
                      <a:endParaRPr lang="en-ZA" sz="2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387761"/>
                  </a:ext>
                </a:extLst>
              </a:tr>
              <a:tr h="694391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ZA" sz="2200" b="1" kern="100" dirty="0">
                          <a:effectLst/>
                        </a:rPr>
                        <a:t>2</a:t>
                      </a:r>
                    </a:p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endParaRPr lang="en-ZA" sz="2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ZA" sz="2200" kern="100" dirty="0">
                          <a:effectLst/>
                        </a:rPr>
                        <a:t>47%</a:t>
                      </a:r>
                      <a:endParaRPr lang="en-ZA" sz="2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ZA" sz="2200" kern="100" dirty="0">
                          <a:effectLst/>
                        </a:rPr>
                        <a:t>49%</a:t>
                      </a:r>
                      <a:endParaRPr lang="en-ZA" sz="2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ZA" sz="2200" kern="100" dirty="0">
                          <a:effectLst/>
                        </a:rPr>
                        <a:t>51%</a:t>
                      </a:r>
                      <a:endParaRPr lang="en-ZA" sz="2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ZA" sz="2200" kern="100" dirty="0">
                          <a:effectLst/>
                        </a:rPr>
                        <a:t>52%</a:t>
                      </a:r>
                      <a:endParaRPr lang="en-ZA" sz="2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43694776"/>
                  </a:ext>
                </a:extLst>
              </a:tr>
              <a:tr h="694391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ZA" sz="2200" b="1" kern="100" dirty="0">
                          <a:effectLst/>
                        </a:rPr>
                        <a:t>3</a:t>
                      </a:r>
                    </a:p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endParaRPr lang="en-ZA" sz="2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ZA" sz="2200" kern="100" dirty="0">
                          <a:effectLst/>
                        </a:rPr>
                        <a:t>37%</a:t>
                      </a:r>
                      <a:endParaRPr lang="en-ZA" sz="2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ZA" sz="2200" kern="100" dirty="0">
                          <a:effectLst/>
                        </a:rPr>
                        <a:t>39%</a:t>
                      </a:r>
                      <a:endParaRPr lang="en-ZA" sz="2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ZA" sz="2200" kern="100" dirty="0">
                          <a:effectLst/>
                        </a:rPr>
                        <a:t>40%</a:t>
                      </a:r>
                      <a:endParaRPr lang="en-ZA" sz="2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ZA" sz="2200" kern="100" dirty="0">
                          <a:effectLst/>
                        </a:rPr>
                        <a:t>40%</a:t>
                      </a:r>
                      <a:endParaRPr lang="en-ZA" sz="2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61689360"/>
                  </a:ext>
                </a:extLst>
              </a:tr>
              <a:tr h="694391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ZA" sz="2200" b="1" kern="100" dirty="0">
                          <a:effectLst/>
                        </a:rPr>
                        <a:t>4</a:t>
                      </a:r>
                    </a:p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ZA" sz="2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(Highest marks)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ZA" sz="2200" kern="100" dirty="0">
                          <a:effectLst/>
                        </a:rPr>
                        <a:t>25%</a:t>
                      </a:r>
                      <a:endParaRPr lang="en-ZA" sz="2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ZA" sz="2200" kern="100" dirty="0">
                          <a:effectLst/>
                        </a:rPr>
                        <a:t>25%</a:t>
                      </a:r>
                      <a:endParaRPr lang="en-ZA" sz="2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ZA" sz="2200" kern="100" dirty="0">
                          <a:effectLst/>
                        </a:rPr>
                        <a:t>26%</a:t>
                      </a:r>
                      <a:endParaRPr lang="en-ZA" sz="2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ZA" sz="2200" kern="100" dirty="0">
                          <a:effectLst/>
                        </a:rPr>
                        <a:t>26%</a:t>
                      </a:r>
                      <a:endParaRPr lang="en-ZA" sz="2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945671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A95EB0FD-E847-7A37-540C-0DFB0324E60A}"/>
              </a:ext>
            </a:extLst>
          </p:cNvPr>
          <p:cNvSpPr/>
          <p:nvPr/>
        </p:nvSpPr>
        <p:spPr>
          <a:xfrm>
            <a:off x="8884920" y="1091681"/>
            <a:ext cx="2594896" cy="23775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900" dirty="0"/>
              <a:t>Mid-year schools only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C8FD84-25FC-2019-DFB4-DCBC9A0B1542}"/>
              </a:ext>
            </a:extLst>
          </p:cNvPr>
          <p:cNvSpPr txBox="1"/>
          <p:nvPr/>
        </p:nvSpPr>
        <p:spPr>
          <a:xfrm>
            <a:off x="838200" y="6411575"/>
            <a:ext cx="105156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The 2018 Grade 1 first-time entrants’ cohort balanced panel for Grades 1 and 4, from the DDD dataset 2017–2023 for 6 provinces: EC, GT, KZN, LP, MP and NW.</a:t>
            </a:r>
            <a:endParaRPr lang="en-ZA" sz="1200" dirty="0"/>
          </a:p>
        </p:txBody>
      </p:sp>
    </p:spTree>
    <p:extLst>
      <p:ext uri="{BB962C8B-B14F-4D97-AF65-F5344CB8AC3E}">
        <p14:creationId xmlns:p14="http://schemas.microsoft.com/office/powerpoint/2010/main" val="30332361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34592D-1391-D379-3F25-91DF27BDE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0239F-1F81-7169-7DB0-A252F6DFB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30966" cy="726557"/>
          </a:xfrm>
        </p:spPr>
        <p:txBody>
          <a:bodyPr/>
          <a:lstStyle/>
          <a:p>
            <a:r>
              <a:rPr lang="en-ZA" dirty="0"/>
              <a:t>Gr 1 </a:t>
            </a:r>
            <a:r>
              <a:rPr lang="en-ZA" dirty="0">
                <a:sym typeface="Wingdings" panose="05000000000000000000" pitchFamily="2" charset="2"/>
              </a:rPr>
              <a:t> </a:t>
            </a:r>
            <a:r>
              <a:rPr lang="en-ZA" dirty="0"/>
              <a:t>Gr 4: Academic rank improvements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F337BA9-2073-92FA-33D4-A5B53E2FF142}"/>
              </a:ext>
            </a:extLst>
          </p:cNvPr>
          <p:cNvSpPr/>
          <p:nvPr/>
        </p:nvSpPr>
        <p:spPr>
          <a:xfrm>
            <a:off x="9793597" y="52370"/>
            <a:ext cx="2322203" cy="289895"/>
          </a:xfrm>
          <a:prstGeom prst="round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Same grade approach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DF6E395-8AC7-A2B6-421B-B1A6D9ACEC2E}"/>
              </a:ext>
            </a:extLst>
          </p:cNvPr>
          <p:cNvSpPr/>
          <p:nvPr/>
        </p:nvSpPr>
        <p:spPr>
          <a:xfrm>
            <a:off x="911606" y="1406606"/>
            <a:ext cx="11030966" cy="4549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/>
              <a:t>Probability of moving up 2 percentiles in the school ranking from Gr 1 to Gr 4</a:t>
            </a:r>
            <a:endParaRPr lang="en-ZA" sz="2400" b="1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27EFB5F-0539-D2A6-A08E-DF7A2DB9C1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809924"/>
              </p:ext>
            </p:extLst>
          </p:nvPr>
        </p:nvGraphicFramePr>
        <p:xfrm>
          <a:off x="960120" y="1907278"/>
          <a:ext cx="10411715" cy="394639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660839">
                  <a:extLst>
                    <a:ext uri="{9D8B030D-6E8A-4147-A177-3AD203B41FA5}">
                      <a16:colId xmlns:a16="http://schemas.microsoft.com/office/drawing/2014/main" val="2074410622"/>
                    </a:ext>
                  </a:extLst>
                </a:gridCol>
                <a:gridCol w="1937719">
                  <a:extLst>
                    <a:ext uri="{9D8B030D-6E8A-4147-A177-3AD203B41FA5}">
                      <a16:colId xmlns:a16="http://schemas.microsoft.com/office/drawing/2014/main" val="1852413691"/>
                    </a:ext>
                  </a:extLst>
                </a:gridCol>
                <a:gridCol w="1937719">
                  <a:extLst>
                    <a:ext uri="{9D8B030D-6E8A-4147-A177-3AD203B41FA5}">
                      <a16:colId xmlns:a16="http://schemas.microsoft.com/office/drawing/2014/main" val="911332901"/>
                    </a:ext>
                  </a:extLst>
                </a:gridCol>
                <a:gridCol w="1937719">
                  <a:extLst>
                    <a:ext uri="{9D8B030D-6E8A-4147-A177-3AD203B41FA5}">
                      <a16:colId xmlns:a16="http://schemas.microsoft.com/office/drawing/2014/main" val="921859468"/>
                    </a:ext>
                  </a:extLst>
                </a:gridCol>
                <a:gridCol w="1937719">
                  <a:extLst>
                    <a:ext uri="{9D8B030D-6E8A-4147-A177-3AD203B41FA5}">
                      <a16:colId xmlns:a16="http://schemas.microsoft.com/office/drawing/2014/main" val="2046551757"/>
                    </a:ext>
                  </a:extLst>
                </a:gridCol>
              </a:tblGrid>
              <a:tr h="336693">
                <a:tc rowSpan="2"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buNone/>
                      </a:pPr>
                      <a:r>
                        <a:rPr lang="en-ZA" sz="2200" b="1" kern="100" dirty="0">
                          <a:effectLst/>
                        </a:rPr>
                        <a:t>Gr 1 Home lang. Quartile</a:t>
                      </a:r>
                      <a:endParaRPr lang="en-ZA" sz="2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ZA" sz="2200" b="1" kern="100" dirty="0">
                          <a:effectLst/>
                        </a:rPr>
                        <a:t>Birth Quartile</a:t>
                      </a:r>
                      <a:endParaRPr lang="en-ZA" sz="2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920634"/>
                  </a:ext>
                </a:extLst>
              </a:tr>
              <a:tr h="69439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ZA" sz="2200" b="1" kern="100" dirty="0">
                          <a:effectLst/>
                        </a:rPr>
                        <a:t>1</a:t>
                      </a:r>
                    </a:p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ZA" sz="2200" i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(Oldest)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ZA" sz="2200" b="1" kern="100" dirty="0">
                          <a:effectLst/>
                        </a:rPr>
                        <a:t>2</a:t>
                      </a:r>
                    </a:p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endParaRPr lang="en-ZA" sz="2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ZA" sz="2200" b="1" kern="100" dirty="0">
                          <a:effectLst/>
                        </a:rPr>
                        <a:t>3</a:t>
                      </a:r>
                    </a:p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endParaRPr lang="en-ZA" sz="2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ZA" sz="2200" b="1" kern="100" dirty="0">
                          <a:effectLst/>
                        </a:rPr>
                        <a:t>4</a:t>
                      </a:r>
                    </a:p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ZA" sz="2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(Youngest)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4648855"/>
                  </a:ext>
                </a:extLst>
              </a:tr>
              <a:tr h="694391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ZA" sz="2200" b="1" kern="100" dirty="0">
                          <a:effectLst/>
                        </a:rPr>
                        <a:t>1</a:t>
                      </a:r>
                    </a:p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ZA" sz="2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(Lowest marks)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ZA" sz="2200" kern="100" dirty="0">
                          <a:effectLst/>
                        </a:rPr>
                        <a:t>64%</a:t>
                      </a:r>
                      <a:endParaRPr lang="en-ZA" sz="2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ZA" sz="2200" kern="100" dirty="0">
                          <a:effectLst/>
                        </a:rPr>
                        <a:t>66%</a:t>
                      </a:r>
                      <a:endParaRPr lang="en-ZA" sz="2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ZA" sz="2200" kern="100" dirty="0">
                          <a:effectLst/>
                        </a:rPr>
                        <a:t>67%</a:t>
                      </a:r>
                      <a:endParaRPr lang="en-ZA" sz="2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ZA" sz="2200" kern="100" dirty="0">
                          <a:effectLst/>
                        </a:rPr>
                        <a:t>69%</a:t>
                      </a:r>
                      <a:endParaRPr lang="en-ZA" sz="2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387761"/>
                  </a:ext>
                </a:extLst>
              </a:tr>
              <a:tr h="694391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ZA" sz="2200" b="1" kern="100" dirty="0">
                          <a:effectLst/>
                        </a:rPr>
                        <a:t>2</a:t>
                      </a:r>
                    </a:p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endParaRPr lang="en-ZA" sz="2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ZA" sz="2200" kern="100" dirty="0">
                          <a:effectLst/>
                        </a:rPr>
                        <a:t>47%</a:t>
                      </a:r>
                      <a:endParaRPr lang="en-ZA" sz="2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ZA" sz="2200" kern="100" dirty="0">
                          <a:effectLst/>
                        </a:rPr>
                        <a:t>49%</a:t>
                      </a:r>
                      <a:endParaRPr lang="en-ZA" sz="2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ZA" sz="2200" kern="100" dirty="0">
                          <a:effectLst/>
                        </a:rPr>
                        <a:t>51%</a:t>
                      </a:r>
                      <a:endParaRPr lang="en-ZA" sz="2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ZA" sz="2200" kern="100" dirty="0">
                          <a:effectLst/>
                        </a:rPr>
                        <a:t>52%</a:t>
                      </a:r>
                      <a:endParaRPr lang="en-ZA" sz="2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43694776"/>
                  </a:ext>
                </a:extLst>
              </a:tr>
              <a:tr h="694391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ZA" sz="2200" b="1" kern="100" dirty="0">
                          <a:effectLst/>
                        </a:rPr>
                        <a:t>3</a:t>
                      </a:r>
                    </a:p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endParaRPr lang="en-ZA" sz="2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ZA" sz="2200" kern="100" dirty="0">
                          <a:effectLst/>
                        </a:rPr>
                        <a:t>37%</a:t>
                      </a:r>
                      <a:endParaRPr lang="en-ZA" sz="2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ZA" sz="2200" kern="100">
                          <a:effectLst/>
                        </a:rPr>
                        <a:t>39%</a:t>
                      </a:r>
                      <a:endParaRPr lang="en-ZA" sz="2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ZA" sz="2200" kern="100" dirty="0">
                          <a:effectLst/>
                        </a:rPr>
                        <a:t>40%</a:t>
                      </a:r>
                      <a:endParaRPr lang="en-ZA" sz="2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ZA" sz="2200" kern="100" dirty="0">
                          <a:effectLst/>
                        </a:rPr>
                        <a:t>40%</a:t>
                      </a:r>
                      <a:endParaRPr lang="en-ZA" sz="2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61689360"/>
                  </a:ext>
                </a:extLst>
              </a:tr>
              <a:tr h="694391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ZA" sz="2200" b="1" kern="100" dirty="0">
                          <a:effectLst/>
                        </a:rPr>
                        <a:t>4</a:t>
                      </a:r>
                    </a:p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ZA" sz="2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(Highest marks)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ZA" sz="2200" kern="100" dirty="0">
                          <a:effectLst/>
                        </a:rPr>
                        <a:t>25%</a:t>
                      </a:r>
                      <a:endParaRPr lang="en-ZA" sz="2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ZA" sz="2200" kern="100" dirty="0">
                          <a:effectLst/>
                        </a:rPr>
                        <a:t>25%</a:t>
                      </a:r>
                      <a:endParaRPr lang="en-ZA" sz="2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ZA" sz="2200" kern="100" dirty="0">
                          <a:effectLst/>
                        </a:rPr>
                        <a:t>26%</a:t>
                      </a:r>
                      <a:endParaRPr lang="en-ZA" sz="2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ZA" sz="2200" kern="100" dirty="0">
                          <a:effectLst/>
                        </a:rPr>
                        <a:t>26%</a:t>
                      </a:r>
                      <a:endParaRPr lang="en-ZA" sz="2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945671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4BD8E256-9C12-894C-C3F7-F4A80CF94607}"/>
              </a:ext>
            </a:extLst>
          </p:cNvPr>
          <p:cNvSpPr/>
          <p:nvPr/>
        </p:nvSpPr>
        <p:spPr>
          <a:xfrm>
            <a:off x="8884920" y="1091681"/>
            <a:ext cx="2594896" cy="23775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900" dirty="0"/>
              <a:t>Mid-year schools only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D296BB-ABA4-EB08-06C5-CFF8F2CD9634}"/>
              </a:ext>
            </a:extLst>
          </p:cNvPr>
          <p:cNvSpPr txBox="1"/>
          <p:nvPr/>
        </p:nvSpPr>
        <p:spPr>
          <a:xfrm>
            <a:off x="838200" y="6411575"/>
            <a:ext cx="105156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The 2018 Grade 1 first-time entrants’ cohort balanced panel for Grades 1 and 4, from the DDD dataset 2017–2023 for 6 provinces: EC, GT, KZN, LP, MP and NW.</a:t>
            </a:r>
            <a:endParaRPr lang="en-ZA" sz="1200" dirty="0"/>
          </a:p>
        </p:txBody>
      </p:sp>
    </p:spTree>
    <p:extLst>
      <p:ext uri="{BB962C8B-B14F-4D97-AF65-F5344CB8AC3E}">
        <p14:creationId xmlns:p14="http://schemas.microsoft.com/office/powerpoint/2010/main" val="31496733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E0B5AF-5AB8-3C54-FAAB-D8FE73B5A0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39D32-5531-22AC-725C-2ACD2D2E3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sz="4400" dirty="0"/>
              <a:t>Fade-out of relative-age effect is larger for learners in the bottom half of the Gr1 performance distribution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FB3AB5-1AA8-9F3E-795C-3EADCBDB35CF}"/>
              </a:ext>
            </a:extLst>
          </p:cNvPr>
          <p:cNvSpPr/>
          <p:nvPr/>
        </p:nvSpPr>
        <p:spPr>
          <a:xfrm>
            <a:off x="6709420" y="750523"/>
            <a:ext cx="4703218" cy="53569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ZA" sz="4400" dirty="0">
                <a:solidFill>
                  <a:schemeClr val="accent1">
                    <a:lumMod val="75000"/>
                  </a:schemeClr>
                </a:solidFill>
                <a:latin typeface="Raleway" pitchFamily="2" charset="0"/>
                <a:ea typeface="+mj-ea"/>
                <a:cs typeface="+mj-cs"/>
              </a:rPr>
              <a:t>Partially achieved through repetition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322ECCF-5168-D150-823D-0F66A8F8617D}"/>
              </a:ext>
            </a:extLst>
          </p:cNvPr>
          <p:cNvSpPr/>
          <p:nvPr/>
        </p:nvSpPr>
        <p:spPr>
          <a:xfrm>
            <a:off x="5791287" y="2830047"/>
            <a:ext cx="637974" cy="7452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Arrow: Chevron 12">
            <a:extLst>
              <a:ext uri="{FF2B5EF4-FFF2-40B4-BE49-F238E27FC236}">
                <a16:creationId xmlns:a16="http://schemas.microsoft.com/office/drawing/2014/main" id="{78B9DF2A-5865-98B1-FA1A-E08139133508}"/>
              </a:ext>
            </a:extLst>
          </p:cNvPr>
          <p:cNvSpPr/>
          <p:nvPr/>
        </p:nvSpPr>
        <p:spPr>
          <a:xfrm>
            <a:off x="6040824" y="2955836"/>
            <a:ext cx="209505" cy="540000"/>
          </a:xfrm>
          <a:prstGeom prst="chevron">
            <a:avLst>
              <a:gd name="adj" fmla="val 57226"/>
            </a:avLst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7500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06E5-8788-D702-0A3B-64C57473E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Younger learners are the most likely to repeat in the FP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CD7AD0-8BBB-0052-2176-E2CD348C83B7}"/>
              </a:ext>
            </a:extLst>
          </p:cNvPr>
          <p:cNvSpPr/>
          <p:nvPr/>
        </p:nvSpPr>
        <p:spPr>
          <a:xfrm>
            <a:off x="4687745" y="712625"/>
            <a:ext cx="6829064" cy="622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ZA" sz="3200" dirty="0">
                <a:latin typeface="Raleway" panose="020B0503030101060003" pitchFamily="34" charset="0"/>
              </a:rPr>
              <a:t>Learners who repeat…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30AA9B-51AF-D80A-A8D8-8444398A5303}"/>
              </a:ext>
            </a:extLst>
          </p:cNvPr>
          <p:cNvSpPr/>
          <p:nvPr/>
        </p:nvSpPr>
        <p:spPr>
          <a:xfrm>
            <a:off x="5729655" y="1688847"/>
            <a:ext cx="4823597" cy="10880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ZA" sz="2500" dirty="0">
                <a:latin typeface="Raleway" panose="020B0503030101060003" pitchFamily="34" charset="0"/>
              </a:rPr>
              <a:t>Receive one additional year of schooling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A3457F9-7DE4-0D5E-33CC-A079D6D75C72}"/>
              </a:ext>
            </a:extLst>
          </p:cNvPr>
          <p:cNvSpPr/>
          <p:nvPr/>
        </p:nvSpPr>
        <p:spPr>
          <a:xfrm>
            <a:off x="4687746" y="1775657"/>
            <a:ext cx="914400" cy="914400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7162BC-65B1-A340-1FB8-324AC599130F}"/>
              </a:ext>
            </a:extLst>
          </p:cNvPr>
          <p:cNvSpPr/>
          <p:nvPr/>
        </p:nvSpPr>
        <p:spPr>
          <a:xfrm>
            <a:off x="5729655" y="3217486"/>
            <a:ext cx="4823597" cy="10880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ZA" sz="2500" dirty="0">
                <a:latin typeface="Raleway" panose="020B0503030101060003" pitchFamily="34" charset="0"/>
              </a:rPr>
              <a:t>Become one year </a:t>
            </a:r>
          </a:p>
          <a:p>
            <a:r>
              <a:rPr lang="en-ZA" sz="2500" dirty="0">
                <a:latin typeface="Raleway" panose="020B0503030101060003" pitchFamily="34" charset="0"/>
              </a:rPr>
              <a:t>older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AA7ABF1-4DC6-6542-F08E-B66B3269F6A6}"/>
              </a:ext>
            </a:extLst>
          </p:cNvPr>
          <p:cNvSpPr/>
          <p:nvPr/>
        </p:nvSpPr>
        <p:spPr>
          <a:xfrm>
            <a:off x="4687746" y="3217486"/>
            <a:ext cx="914400" cy="914400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A26930-E89B-1E1D-3214-A2A2BAC8E02A}"/>
              </a:ext>
            </a:extLst>
          </p:cNvPr>
          <p:cNvSpPr/>
          <p:nvPr/>
        </p:nvSpPr>
        <p:spPr>
          <a:xfrm>
            <a:off x="5729654" y="4746125"/>
            <a:ext cx="4823597" cy="10880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ZA" sz="2500" dirty="0">
                <a:latin typeface="Raleway" panose="020B0503030101060003" pitchFamily="34" charset="0"/>
              </a:rPr>
              <a:t>Are assessed in a different year (later cohort)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FB86A00-FF7D-017B-E5E7-F497B2CBBA5C}"/>
              </a:ext>
            </a:extLst>
          </p:cNvPr>
          <p:cNvSpPr/>
          <p:nvPr/>
        </p:nvSpPr>
        <p:spPr>
          <a:xfrm>
            <a:off x="4687746" y="4758219"/>
            <a:ext cx="914400" cy="914400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58E62AD-532C-F456-4DFA-FA6B2124135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4751499" y="3400322"/>
            <a:ext cx="786894" cy="58512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73DD04D-8563-6EDF-9AC3-68808E8448A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17101" y="4929235"/>
            <a:ext cx="538451" cy="58833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81F8F9A-2A8C-4487-DE29-ECAFA4AAB22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4778188" y="1870569"/>
            <a:ext cx="718641" cy="66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9049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30C50A-C4D3-7518-1B56-048ACD1F39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1C8A0-4F1D-C18B-3E1A-065755E0D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600" dirty="0"/>
              <a:t>Discussion: School-readiness conundrum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25913E-D2C6-8D94-737B-C7CE5161B44A}"/>
              </a:ext>
            </a:extLst>
          </p:cNvPr>
          <p:cNvSpPr/>
          <p:nvPr/>
        </p:nvSpPr>
        <p:spPr>
          <a:xfrm>
            <a:off x="915935" y="6158204"/>
            <a:ext cx="8144089" cy="33467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ZA" sz="1400" dirty="0"/>
              <a:t>Source: Thrive-by-Five Index Report, Giese et. al (2022), Tracking national sample of learners at early learning programmes, aged 50 – 59 months  (between 4 and 5 years)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20FDAB-694D-A22E-2BDA-748127B9A7A2}"/>
              </a:ext>
            </a:extLst>
          </p:cNvPr>
          <p:cNvSpPr/>
          <p:nvPr/>
        </p:nvSpPr>
        <p:spPr>
          <a:xfrm>
            <a:off x="1913989" y="5071403"/>
            <a:ext cx="1264920" cy="42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dirty="0"/>
              <a:t>Poorest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E727D0-86CB-C54A-AE4B-BAAEC51BA969}"/>
              </a:ext>
            </a:extLst>
          </p:cNvPr>
          <p:cNvSpPr/>
          <p:nvPr/>
        </p:nvSpPr>
        <p:spPr>
          <a:xfrm>
            <a:off x="7481669" y="5071403"/>
            <a:ext cx="1264920" cy="42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dirty="0"/>
              <a:t>Richest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46D5330-C569-4396-5D10-EA55D08700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4860277"/>
              </p:ext>
            </p:extLst>
          </p:nvPr>
        </p:nvGraphicFramePr>
        <p:xfrm>
          <a:off x="638908" y="1528235"/>
          <a:ext cx="8364415" cy="4298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85708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847FC-2AB7-2255-940E-F9B5D5C95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Introduction | Primary school entry age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16F0D8-544C-6DC4-626D-2F909EAB86D3}"/>
              </a:ext>
            </a:extLst>
          </p:cNvPr>
          <p:cNvSpPr/>
          <p:nvPr/>
        </p:nvSpPr>
        <p:spPr>
          <a:xfrm>
            <a:off x="8716519" y="2293509"/>
            <a:ext cx="2951544" cy="325467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t"/>
          <a:lstStyle/>
          <a:p>
            <a:r>
              <a:rPr lang="en-ZA" sz="2400" i="1" dirty="0"/>
              <a:t>Primary School entry age has been declining over time</a:t>
            </a:r>
          </a:p>
          <a:p>
            <a:endParaRPr lang="en-ZA" sz="2400" i="1" dirty="0"/>
          </a:p>
          <a:p>
            <a:r>
              <a:rPr lang="en-ZA" sz="2400" i="1" dirty="0"/>
              <a:t>Most common primary starting age is 6 years old </a:t>
            </a:r>
          </a:p>
          <a:p>
            <a:r>
              <a:rPr lang="en-ZA" sz="2000" i="1" dirty="0"/>
              <a:t>(~70% of countries)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EF4525-A475-815B-B914-E5C2958E3B70}"/>
              </a:ext>
            </a:extLst>
          </p:cNvPr>
          <p:cNvSpPr txBox="1"/>
          <p:nvPr/>
        </p:nvSpPr>
        <p:spPr>
          <a:xfrm>
            <a:off x="971628" y="1447531"/>
            <a:ext cx="76565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School-entry age for countries and territories, 1980–2022</a:t>
            </a:r>
            <a:endParaRPr lang="en-ZA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099E17-4270-220F-C90B-0135EEA09654}"/>
              </a:ext>
            </a:extLst>
          </p:cNvPr>
          <p:cNvSpPr txBox="1"/>
          <p:nvPr/>
        </p:nvSpPr>
        <p:spPr>
          <a:xfrm>
            <a:off x="628890" y="6219436"/>
            <a:ext cx="761228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Source: </a:t>
            </a:r>
            <a:r>
              <a:rPr lang="en-ZA" sz="1100" dirty="0"/>
              <a:t>UENSCO Institute of Statistics. Used indicator: “Official entrance age to primary education (years)” [299905]. Dataset last updated in November 2025. A total of 224 countries and regions in 2022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A0E96E2-653A-271B-D09E-9652829FB9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7898189"/>
              </p:ext>
            </p:extLst>
          </p:nvPr>
        </p:nvGraphicFramePr>
        <p:xfrm>
          <a:off x="1112108" y="1864642"/>
          <a:ext cx="7216346" cy="4231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85637D5A-B231-89DB-EB7C-81ADB4FCDB3E}"/>
              </a:ext>
            </a:extLst>
          </p:cNvPr>
          <p:cNvSpPr/>
          <p:nvPr/>
        </p:nvSpPr>
        <p:spPr>
          <a:xfrm rot="16200000">
            <a:off x="-430376" y="3313468"/>
            <a:ext cx="3018630" cy="2146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Percentage</a:t>
            </a:r>
            <a:r>
              <a:rPr lang="en-ZA" dirty="0"/>
              <a:t> of countries</a:t>
            </a:r>
          </a:p>
        </p:txBody>
      </p:sp>
    </p:spTree>
    <p:extLst>
      <p:ext uri="{BB962C8B-B14F-4D97-AF65-F5344CB8AC3E}">
        <p14:creationId xmlns:p14="http://schemas.microsoft.com/office/powerpoint/2010/main" val="196312868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74EF7-733A-BE4F-EE36-0A7BAB014A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7FE64-EAFF-5DA4-CB1C-12C58A93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600" dirty="0"/>
              <a:t>Discussion: School-readiness conundrum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BEF6ED-CAE2-25A6-250A-43710A5ACA9A}"/>
              </a:ext>
            </a:extLst>
          </p:cNvPr>
          <p:cNvSpPr/>
          <p:nvPr/>
        </p:nvSpPr>
        <p:spPr>
          <a:xfrm>
            <a:off x="915935" y="6158204"/>
            <a:ext cx="8144089" cy="33467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ZA" sz="1400" dirty="0"/>
              <a:t>Source: Thrive-by-Five Index Report, Giese et. al (2022), Tracking national sample of learners at early learning programmes, aged 50 – 59 months  (between 4 and 5 years)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DDA6E4-C108-A582-DC45-48A503C1C94A}"/>
              </a:ext>
            </a:extLst>
          </p:cNvPr>
          <p:cNvSpPr/>
          <p:nvPr/>
        </p:nvSpPr>
        <p:spPr>
          <a:xfrm>
            <a:off x="1913989" y="5071403"/>
            <a:ext cx="1264920" cy="42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dirty="0"/>
              <a:t>Poorest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49637D-A9CD-5BE2-AF9E-24C0D4B78BCB}"/>
              </a:ext>
            </a:extLst>
          </p:cNvPr>
          <p:cNvSpPr/>
          <p:nvPr/>
        </p:nvSpPr>
        <p:spPr>
          <a:xfrm>
            <a:off x="7481669" y="5071403"/>
            <a:ext cx="1264920" cy="42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dirty="0"/>
              <a:t>Richest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BCCCBA7-7EB8-DBA4-A20D-BCD966470057}"/>
              </a:ext>
            </a:extLst>
          </p:cNvPr>
          <p:cNvGraphicFramePr>
            <a:graphicFrameLocks/>
          </p:cNvGraphicFramePr>
          <p:nvPr/>
        </p:nvGraphicFramePr>
        <p:xfrm>
          <a:off x="638908" y="1528235"/>
          <a:ext cx="8364415" cy="4298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6FA1A1B3-DF66-6A8B-32CA-A850D0ED1055}"/>
              </a:ext>
            </a:extLst>
          </p:cNvPr>
          <p:cNvSpPr/>
          <p:nvPr/>
        </p:nvSpPr>
        <p:spPr>
          <a:xfrm>
            <a:off x="9060024" y="1445342"/>
            <a:ext cx="2522375" cy="484730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t"/>
          <a:lstStyle/>
          <a:p>
            <a:r>
              <a:rPr lang="en-ZA" dirty="0">
                <a:sym typeface="Wingdings" panose="05000000000000000000" pitchFamily="2" charset="2"/>
              </a:rPr>
              <a:t>Least school-ready children, attend schools where earlier entry (5 ½ - 6 ½ yrs) is the norm, with higher repetition</a:t>
            </a:r>
          </a:p>
          <a:p>
            <a:endParaRPr lang="en-ZA" dirty="0">
              <a:sym typeface="Wingdings" panose="05000000000000000000" pitchFamily="2" charset="2"/>
            </a:endParaRPr>
          </a:p>
          <a:p>
            <a:r>
              <a:rPr lang="en-ZA" dirty="0">
                <a:sym typeface="Wingdings" panose="05000000000000000000" pitchFamily="2" charset="2"/>
              </a:rPr>
              <a:t>Need to consider alternatives available (ELPs and Gr R) when thinking about changing entry-age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dirty="0">
              <a:sym typeface="Wingdings" panose="05000000000000000000" pitchFamily="2" charset="2"/>
            </a:endParaRPr>
          </a:p>
          <a:p>
            <a:r>
              <a:rPr lang="en-ZA" dirty="0">
                <a:sym typeface="Wingdings" panose="05000000000000000000" pitchFamily="2" charset="2"/>
              </a:rPr>
              <a:t>Increase awareness and information available to parents. ELP involvement in school readiness discussion </a:t>
            </a:r>
          </a:p>
        </p:txBody>
      </p:sp>
    </p:spTree>
    <p:extLst>
      <p:ext uri="{BB962C8B-B14F-4D97-AF65-F5344CB8AC3E}">
        <p14:creationId xmlns:p14="http://schemas.microsoft.com/office/powerpoint/2010/main" val="30297598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A5C4A7-7900-E8DA-40D7-AD80464A33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460CB-DEE6-D066-FF75-0B7545E51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600" dirty="0"/>
              <a:t>Discussion: Summary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80ABC5-555D-3EF6-D639-4A0BE995157F}"/>
              </a:ext>
            </a:extLst>
          </p:cNvPr>
          <p:cNvSpPr/>
          <p:nvPr/>
        </p:nvSpPr>
        <p:spPr>
          <a:xfrm>
            <a:off x="838200" y="6369627"/>
            <a:ext cx="10758055" cy="2766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ZA" sz="1400" baseline="30000" dirty="0">
                <a:sym typeface="Wingdings" panose="05000000000000000000" pitchFamily="2" charset="2"/>
              </a:rPr>
              <a:t>1</a:t>
            </a:r>
            <a:r>
              <a:rPr lang="en-ZA" sz="1400" dirty="0"/>
              <a:t> This has now been changed in the BELA Bill (2024) to include Grade R, so the starting age has shifted to the year in which a child turns six (6)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A614605-BD7A-3EC5-D95C-4C12822720A2}"/>
              </a:ext>
            </a:extLst>
          </p:cNvPr>
          <p:cNvSpPr/>
          <p:nvPr/>
        </p:nvSpPr>
        <p:spPr>
          <a:xfrm>
            <a:off x="838200" y="1569027"/>
            <a:ext cx="3315980" cy="4281055"/>
          </a:xfrm>
          <a:prstGeom prst="roundRect">
            <a:avLst>
              <a:gd name="adj" fmla="val 8332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200" dirty="0">
                <a:latin typeface="Raleway" panose="020B0503030101060003" pitchFamily="34" charset="0"/>
              </a:rPr>
              <a:t>Admissions legislations makes provision for an 18-month period to enter Grade 1</a:t>
            </a:r>
            <a:r>
              <a:rPr lang="en-ZA" sz="2200" baseline="30000" dirty="0">
                <a:latin typeface="Raleway" panose="020B0503030101060003" pitchFamily="34" charset="0"/>
              </a:rPr>
              <a:t>1</a:t>
            </a:r>
          </a:p>
          <a:p>
            <a:pPr algn="ctr"/>
            <a:endParaRPr lang="en-ZA" sz="2200" dirty="0">
              <a:latin typeface="Raleway" panose="020B0503030101060003" pitchFamily="34" charset="0"/>
            </a:endParaRPr>
          </a:p>
          <a:p>
            <a:pPr algn="ctr"/>
            <a:r>
              <a:rPr lang="en-ZA" sz="2200" dirty="0">
                <a:latin typeface="Raleway" panose="020B0503030101060003" pitchFamily="34" charset="0"/>
              </a:rPr>
              <a:t>But schools tend to implement one of two de-facto school-entry-age policies: Mid-year or Calendar Year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6B5E02B-59D1-9511-86FB-0AFDDA00CBB3}"/>
              </a:ext>
            </a:extLst>
          </p:cNvPr>
          <p:cNvSpPr/>
          <p:nvPr/>
        </p:nvSpPr>
        <p:spPr>
          <a:xfrm>
            <a:off x="4438010" y="1569027"/>
            <a:ext cx="3315980" cy="4281055"/>
          </a:xfrm>
          <a:prstGeom prst="roundRect">
            <a:avLst>
              <a:gd name="adj" fmla="val 8332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200" dirty="0">
                <a:latin typeface="Raleway" panose="020B0503030101060003" pitchFamily="34" charset="0"/>
              </a:rPr>
              <a:t>High levels of compliance with school-entry-age policy</a:t>
            </a:r>
          </a:p>
          <a:p>
            <a:pPr algn="ctr"/>
            <a:endParaRPr lang="en-ZA" sz="2200" dirty="0">
              <a:latin typeface="Raleway" panose="020B0503030101060003" pitchFamily="34" charset="0"/>
            </a:endParaRPr>
          </a:p>
          <a:p>
            <a:pPr algn="ctr"/>
            <a:r>
              <a:rPr lang="en-ZA" sz="2200" dirty="0">
                <a:latin typeface="Raleway" panose="020B0503030101060003" pitchFamily="34" charset="0"/>
              </a:rPr>
              <a:t>Some improvements over time. Early entry for Gr R and Gr 1 could be reduced even further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10F87B2-3348-BBB8-F43E-69CEF6FA4016}"/>
              </a:ext>
            </a:extLst>
          </p:cNvPr>
          <p:cNvSpPr/>
          <p:nvPr/>
        </p:nvSpPr>
        <p:spPr>
          <a:xfrm>
            <a:off x="8037820" y="1569026"/>
            <a:ext cx="3315980" cy="4281055"/>
          </a:xfrm>
          <a:prstGeom prst="roundRect">
            <a:avLst>
              <a:gd name="adj" fmla="val 8332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200" dirty="0">
                <a:latin typeface="Raleway" panose="020B0503030101060003" pitchFamily="34" charset="0"/>
              </a:rPr>
              <a:t>Gr 1 (and FP) repetition and academic performance are strongly related to school-entry-age</a:t>
            </a:r>
          </a:p>
          <a:p>
            <a:pPr algn="ctr"/>
            <a:endParaRPr lang="en-ZA" sz="2200" dirty="0">
              <a:latin typeface="Raleway" panose="020B0503030101060003" pitchFamily="34" charset="0"/>
            </a:endParaRPr>
          </a:p>
          <a:p>
            <a:pPr algn="ctr"/>
            <a:r>
              <a:rPr lang="en-ZA" sz="2200" dirty="0">
                <a:latin typeface="Raleway" panose="020B0503030101060003" pitchFamily="34" charset="0"/>
              </a:rPr>
              <a:t>Some fade-out of the relative age effect observed by Gr 4 </a:t>
            </a:r>
          </a:p>
        </p:txBody>
      </p:sp>
    </p:spTree>
    <p:extLst>
      <p:ext uri="{BB962C8B-B14F-4D97-AF65-F5344CB8AC3E}">
        <p14:creationId xmlns:p14="http://schemas.microsoft.com/office/powerpoint/2010/main" val="26836725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97EBAB-F28A-31EE-25A8-DB917C10C4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24FA0-4417-C944-28B3-5D4ADE47C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Conclusion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1BD8DE6-3656-6DE3-1820-021BE98E49B7}"/>
              </a:ext>
            </a:extLst>
          </p:cNvPr>
          <p:cNvSpPr/>
          <p:nvPr/>
        </p:nvSpPr>
        <p:spPr>
          <a:xfrm>
            <a:off x="838200" y="1569027"/>
            <a:ext cx="3315980" cy="4281055"/>
          </a:xfrm>
          <a:prstGeom prst="roundRect">
            <a:avLst>
              <a:gd name="adj" fmla="val 8332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200" dirty="0">
                <a:latin typeface="Raleway" panose="020B0503030101060003" pitchFamily="34" charset="0"/>
              </a:rPr>
              <a:t>Current legislation has built-in flexibility and high levels of compliance</a:t>
            </a:r>
          </a:p>
          <a:p>
            <a:pPr algn="ctr"/>
            <a:endParaRPr lang="en-ZA" sz="2200" dirty="0">
              <a:latin typeface="Raleway" panose="020B0503030101060003" pitchFamily="34" charset="0"/>
            </a:endParaRPr>
          </a:p>
          <a:p>
            <a:pPr algn="ctr"/>
            <a:r>
              <a:rPr lang="en-ZA" sz="2200" dirty="0">
                <a:latin typeface="Raleway" panose="020B0503030101060003" pitchFamily="34" charset="0"/>
              </a:rPr>
              <a:t>It is working as intended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7875BDE-3724-A418-6396-847CA75D6553}"/>
              </a:ext>
            </a:extLst>
          </p:cNvPr>
          <p:cNvSpPr/>
          <p:nvPr/>
        </p:nvSpPr>
        <p:spPr>
          <a:xfrm>
            <a:off x="4438010" y="1569027"/>
            <a:ext cx="3315980" cy="4281055"/>
          </a:xfrm>
          <a:prstGeom prst="roundRect">
            <a:avLst>
              <a:gd name="adj" fmla="val 8332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200" dirty="0">
                <a:latin typeface="Raleway" panose="020B0503030101060003" pitchFamily="34" charset="0"/>
              </a:rPr>
              <a:t>Considering school-entry age options is relevant to optimisation and cost efficiency discussions due to repetition, but changes require quality pre-school alternatives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F4AD8D1-CCEC-40C3-EEF6-1DD750F8D505}"/>
              </a:ext>
            </a:extLst>
          </p:cNvPr>
          <p:cNvSpPr/>
          <p:nvPr/>
        </p:nvSpPr>
        <p:spPr>
          <a:xfrm>
            <a:off x="8037820" y="1569026"/>
            <a:ext cx="3315980" cy="4281055"/>
          </a:xfrm>
          <a:prstGeom prst="roundRect">
            <a:avLst>
              <a:gd name="adj" fmla="val 8332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200" dirty="0">
                <a:latin typeface="Raleway" panose="020B0503030101060003" pitchFamily="34" charset="0"/>
              </a:rPr>
              <a:t>Adjusting the age of entry does not change instructional practice </a:t>
            </a:r>
          </a:p>
          <a:p>
            <a:pPr algn="ctr"/>
            <a:r>
              <a:rPr lang="en-ZA" sz="2200" dirty="0">
                <a:latin typeface="Raleway" panose="020B0503030101060003" pitchFamily="34" charset="0"/>
              </a:rPr>
              <a:t> </a:t>
            </a:r>
          </a:p>
          <a:p>
            <a:pPr algn="ctr"/>
            <a:r>
              <a:rPr lang="en-ZA" sz="2200" dirty="0">
                <a:latin typeface="Raleway" panose="020B0503030101060003" pitchFamily="34" charset="0"/>
              </a:rPr>
              <a:t>Likely not a key lever to improve system-level learning outcomes</a:t>
            </a:r>
          </a:p>
        </p:txBody>
      </p:sp>
    </p:spTree>
    <p:extLst>
      <p:ext uri="{BB962C8B-B14F-4D97-AF65-F5344CB8AC3E}">
        <p14:creationId xmlns:p14="http://schemas.microsoft.com/office/powerpoint/2010/main" val="41469835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379177-4BEC-32B7-2066-ECBF2B5515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00A8557-8004-EE4C-B2C7-F0A256F6780D}"/>
              </a:ext>
            </a:extLst>
          </p:cNvPr>
          <p:cNvSpPr/>
          <p:nvPr/>
        </p:nvSpPr>
        <p:spPr>
          <a:xfrm>
            <a:off x="0" y="1176054"/>
            <a:ext cx="12192000" cy="56819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C57DE7E-5C21-5333-931B-E21EDB009C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04928" y="1176054"/>
            <a:ext cx="2187072" cy="6866389"/>
          </a:xfrm>
          <a:prstGeom prst="rect">
            <a:avLst/>
          </a:prstGeom>
        </p:spPr>
      </p:pic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DE988F-0211-7E27-F855-27BE0219D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324" y="323820"/>
            <a:ext cx="1925137" cy="596794"/>
          </a:xfrm>
          <a:prstGeom prst="rect">
            <a:avLst/>
          </a:prstGeom>
        </p:spPr>
      </p:pic>
      <p:pic>
        <p:nvPicPr>
          <p:cNvPr id="5" name="SU Logo">
            <a:extLst>
              <a:ext uri="{FF2B5EF4-FFF2-40B4-BE49-F238E27FC236}">
                <a16:creationId xmlns:a16="http://schemas.microsoft.com/office/drawing/2014/main" id="{CBB807AC-2467-0187-DB6E-B5BDF8C67A9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64602" y="27740"/>
            <a:ext cx="2239117" cy="1209273"/>
          </a:xfrm>
          <a:prstGeom prst="rect">
            <a:avLst/>
          </a:prstGeom>
        </p:spPr>
      </p:pic>
      <p:sp>
        <p:nvSpPr>
          <p:cNvPr id="3" name="Title ">
            <a:extLst>
              <a:ext uri="{FF2B5EF4-FFF2-40B4-BE49-F238E27FC236}">
                <a16:creationId xmlns:a16="http://schemas.microsoft.com/office/drawing/2014/main" id="{6EEF751C-936F-D64D-21EF-1F0C17705229}"/>
              </a:ext>
            </a:extLst>
          </p:cNvPr>
          <p:cNvSpPr txBox="1">
            <a:spLocks/>
          </p:cNvSpPr>
          <p:nvPr/>
        </p:nvSpPr>
        <p:spPr>
          <a:xfrm>
            <a:off x="4118957" y="3429000"/>
            <a:ext cx="3954085" cy="6196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kern="1200">
                <a:solidFill>
                  <a:schemeClr val="tx2">
                    <a:lumMod val="75000"/>
                  </a:schemeClr>
                </a:solidFill>
                <a:latin typeface="Raleway" pitchFamily="2" charset="0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Thank you!</a:t>
            </a:r>
            <a:br>
              <a:rPr lang="en-US" sz="5400" dirty="0">
                <a:solidFill>
                  <a:schemeClr val="bg1"/>
                </a:solidFill>
              </a:rPr>
            </a:b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5264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E7630-E59F-0030-5835-5D4F97970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92743A-DD6C-27D8-D39B-D57304AEFA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7733287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70DE2C-DF25-E802-5269-C0E0AB6641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07956-F49B-DA30-991D-2337FCD26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200" dirty="0"/>
              <a:t>Implementation of applied school-entry-age policy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BE31964-7CF1-9D76-FF75-28C5D684B9F5}"/>
              </a:ext>
            </a:extLst>
          </p:cNvPr>
          <p:cNvGraphicFramePr>
            <a:graphicFrameLocks/>
          </p:cNvGraphicFramePr>
          <p:nvPr/>
        </p:nvGraphicFramePr>
        <p:xfrm>
          <a:off x="1188720" y="2087881"/>
          <a:ext cx="9998825" cy="4138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FA4A26F3-7B46-C01F-C38B-D4038E527436}"/>
              </a:ext>
            </a:extLst>
          </p:cNvPr>
          <p:cNvSpPr/>
          <p:nvPr/>
        </p:nvSpPr>
        <p:spPr>
          <a:xfrm rot="16200000">
            <a:off x="-886153" y="3312167"/>
            <a:ext cx="3688080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% of Learners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F26F75-D8B2-00B7-00DF-DFA954005FC0}"/>
              </a:ext>
            </a:extLst>
          </p:cNvPr>
          <p:cNvSpPr/>
          <p:nvPr/>
        </p:nvSpPr>
        <p:spPr>
          <a:xfrm>
            <a:off x="2148840" y="1698959"/>
            <a:ext cx="5257800" cy="3889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Home Language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8A3EA2-FD96-4FF5-4FBB-12913B694403}"/>
              </a:ext>
            </a:extLst>
          </p:cNvPr>
          <p:cNvSpPr/>
          <p:nvPr/>
        </p:nvSpPr>
        <p:spPr>
          <a:xfrm>
            <a:off x="7868306" y="1698959"/>
            <a:ext cx="2174854" cy="3889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991D34-0753-4DF6-2B09-239C9CC245B3}"/>
              </a:ext>
            </a:extLst>
          </p:cNvPr>
          <p:cNvSpPr txBox="1"/>
          <p:nvPr/>
        </p:nvSpPr>
        <p:spPr>
          <a:xfrm>
            <a:off x="838200" y="6411575"/>
            <a:ext cx="105156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The 2018 Grade 1 first-time entrants’ cohort balanced panel for Grades 1 and 4, from the DDD dataset 2017–2023 for 6 provinces: EC, GT, KZN, LP, MP and NW.</a:t>
            </a:r>
            <a:endParaRPr lang="en-ZA" sz="1200" dirty="0"/>
          </a:p>
        </p:txBody>
      </p:sp>
    </p:spTree>
    <p:extLst>
      <p:ext uri="{BB962C8B-B14F-4D97-AF65-F5344CB8AC3E}">
        <p14:creationId xmlns:p14="http://schemas.microsoft.com/office/powerpoint/2010/main" val="3409628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7316F9-778F-E2DC-5CF2-81B009DA57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35B7B-5072-2F9A-ABBC-EFB9FAA1A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Introduction | Relative age effect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47F707-46D0-53B0-126F-EE5404A66AD7}"/>
              </a:ext>
            </a:extLst>
          </p:cNvPr>
          <p:cNvSpPr/>
          <p:nvPr/>
        </p:nvSpPr>
        <p:spPr>
          <a:xfrm>
            <a:off x="0" y="1152600"/>
            <a:ext cx="4338320" cy="5705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Ins="288000" rtlCol="0" anchor="ctr"/>
          <a:lstStyle/>
          <a:p>
            <a:pPr algn="ctr"/>
            <a:r>
              <a:rPr lang="en-ZA" sz="4400" b="1" dirty="0"/>
              <a:t>Relative age effect</a:t>
            </a:r>
          </a:p>
          <a:p>
            <a:pPr algn="ctr"/>
            <a:endParaRPr lang="en-ZA" sz="2400" b="1" dirty="0"/>
          </a:p>
          <a:p>
            <a:pPr algn="ctr"/>
            <a:r>
              <a:rPr lang="en-ZA" sz="2400" dirty="0"/>
              <a:t>Differences in schooling outcomes and school experience due to a child’s relative age within their school cohort</a:t>
            </a:r>
          </a:p>
          <a:p>
            <a:pPr algn="ctr"/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4046488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A448E3-5376-3F04-AD01-55A6FAB06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CF936-BC86-A62F-7AC8-4A1A8066D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Introduction | Relative age effect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90CBD62-5938-3B85-3C0F-DDFCA2392912}"/>
              </a:ext>
            </a:extLst>
          </p:cNvPr>
          <p:cNvSpPr/>
          <p:nvPr/>
        </p:nvSpPr>
        <p:spPr>
          <a:xfrm>
            <a:off x="4842163" y="1962959"/>
            <a:ext cx="3025583" cy="22792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ZA" sz="2400" b="1" dirty="0"/>
              <a:t>Minimum school </a:t>
            </a:r>
          </a:p>
          <a:p>
            <a:r>
              <a:rPr lang="en-ZA" sz="2400" b="1" dirty="0"/>
              <a:t>entry thresholds</a:t>
            </a:r>
          </a:p>
          <a:p>
            <a:endParaRPr lang="en-ZA" sz="1050" b="1" dirty="0"/>
          </a:p>
          <a:p>
            <a:r>
              <a:rPr lang="en-ZA" sz="2000" dirty="0"/>
              <a:t>Clear regulations in most schooling systems relating to minimum starting ages or compulsory school ages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0CFFEF-D465-68AE-0D3B-A31B9A7D2745}"/>
              </a:ext>
            </a:extLst>
          </p:cNvPr>
          <p:cNvSpPr/>
          <p:nvPr/>
        </p:nvSpPr>
        <p:spPr>
          <a:xfrm>
            <a:off x="4842164" y="4958862"/>
            <a:ext cx="6644915" cy="130126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/>
              <a:t>Birthdate determines position in cohort</a:t>
            </a:r>
          </a:p>
          <a:p>
            <a:pPr algn="ctr"/>
            <a:r>
              <a:rPr lang="en-ZA" sz="2000" dirty="0"/>
              <a:t>When in the year a child is born determines whether they are young or old for their cohort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BD7EB3-F565-84BD-3902-42B83F4B32E9}"/>
              </a:ext>
            </a:extLst>
          </p:cNvPr>
          <p:cNvSpPr/>
          <p:nvPr/>
        </p:nvSpPr>
        <p:spPr>
          <a:xfrm>
            <a:off x="8357525" y="1999666"/>
            <a:ext cx="3025583" cy="22792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ZA" sz="2400" b="1" dirty="0"/>
              <a:t>Single annual </a:t>
            </a:r>
          </a:p>
          <a:p>
            <a:r>
              <a:rPr lang="en-ZA" sz="2400" b="1" dirty="0"/>
              <a:t>intake</a:t>
            </a:r>
          </a:p>
          <a:p>
            <a:endParaRPr lang="en-ZA" sz="900" b="1" dirty="0"/>
          </a:p>
          <a:p>
            <a:r>
              <a:rPr lang="en-ZA" sz="2000" dirty="0"/>
              <a:t>The school year is 12-months long; there is only a single opportunity to start in every calendar year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E2D8D0-D970-6869-B498-8540D700F8BF}"/>
              </a:ext>
            </a:extLst>
          </p:cNvPr>
          <p:cNvSpPr/>
          <p:nvPr/>
        </p:nvSpPr>
        <p:spPr>
          <a:xfrm>
            <a:off x="0" y="1152600"/>
            <a:ext cx="4338320" cy="5705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Ins="288000" rtlCol="0" anchor="ctr"/>
          <a:lstStyle/>
          <a:p>
            <a:pPr algn="ctr"/>
            <a:r>
              <a:rPr lang="en-ZA" sz="4400" b="1" dirty="0"/>
              <a:t>Relative age effect</a:t>
            </a:r>
          </a:p>
          <a:p>
            <a:pPr algn="ctr"/>
            <a:endParaRPr lang="en-ZA" sz="2400" b="1" dirty="0"/>
          </a:p>
          <a:p>
            <a:pPr algn="ctr"/>
            <a:r>
              <a:rPr lang="en-ZA" sz="2400" dirty="0"/>
              <a:t>Differences in schooling outcomes and school experience due to a child’s relative age within their school cohort</a:t>
            </a:r>
          </a:p>
          <a:p>
            <a:pPr algn="ctr"/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2787148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057C31-C4F3-451B-252F-EFBB52F2C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58EA3-DA7A-360C-BED1-DFD9781E7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Introduction | Relative age effect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ED00F7-B3D4-1DE8-B80A-54FB140C5D3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21439" y="2468910"/>
            <a:ext cx="1896940" cy="22782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585A91-6AD6-7EEE-726D-ABAB163CD0A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185111" y="2204048"/>
            <a:ext cx="2175233" cy="261246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E428BAE-C4D0-FC35-5599-EBB832B94175}"/>
              </a:ext>
            </a:extLst>
          </p:cNvPr>
          <p:cNvSpPr/>
          <p:nvPr/>
        </p:nvSpPr>
        <p:spPr>
          <a:xfrm>
            <a:off x="4596626" y="1537229"/>
            <a:ext cx="2746566" cy="68315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en-ZA" sz="2400" dirty="0"/>
              <a:t>Youngest in grade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DF93F9-A388-FAF5-3AA4-00C3F2DE1C06}"/>
              </a:ext>
            </a:extLst>
          </p:cNvPr>
          <p:cNvSpPr/>
          <p:nvPr/>
        </p:nvSpPr>
        <p:spPr>
          <a:xfrm>
            <a:off x="8955705" y="1537229"/>
            <a:ext cx="2746566" cy="68315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en-ZA" sz="2400" dirty="0"/>
              <a:t>Oldest in grade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C11B34-0E46-16F0-3AEF-F60EA48FB3ED}"/>
              </a:ext>
            </a:extLst>
          </p:cNvPr>
          <p:cNvSpPr/>
          <p:nvPr/>
        </p:nvSpPr>
        <p:spPr>
          <a:xfrm>
            <a:off x="0" y="1152600"/>
            <a:ext cx="4338320" cy="5705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Ins="288000" rtlCol="0" anchor="ctr"/>
          <a:lstStyle/>
          <a:p>
            <a:pPr algn="ctr"/>
            <a:r>
              <a:rPr lang="en-ZA" sz="4400" b="1" dirty="0"/>
              <a:t>Relative age effect</a:t>
            </a:r>
          </a:p>
          <a:p>
            <a:pPr algn="ctr"/>
            <a:endParaRPr lang="en-ZA" sz="2400" b="1" dirty="0"/>
          </a:p>
          <a:p>
            <a:pPr algn="ctr"/>
            <a:r>
              <a:rPr lang="en-ZA" sz="2400" dirty="0"/>
              <a:t>Differences in schooling outcomes and school experience due to a child’s relative age within their school cohort</a:t>
            </a:r>
          </a:p>
          <a:p>
            <a:pPr algn="ctr"/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931888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B4BD5C-0617-EDDC-60B9-00B5455119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55675-A99E-C98D-63B0-E7FA1DEC6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Introduction | Relative age effect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CE6CD4-760D-4DEF-5B14-7D1FF0EBCFE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21439" y="2468910"/>
            <a:ext cx="1896940" cy="22782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38177B-9724-45F4-9911-7CBF1D04E10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185111" y="2204048"/>
            <a:ext cx="2175233" cy="2612465"/>
          </a:xfrm>
          <a:prstGeom prst="rect">
            <a:avLst/>
          </a:prstGeom>
        </p:spPr>
      </p:pic>
      <p:sp>
        <p:nvSpPr>
          <p:cNvPr id="11" name="Arrow: Left-Right 10">
            <a:extLst>
              <a:ext uri="{FF2B5EF4-FFF2-40B4-BE49-F238E27FC236}">
                <a16:creationId xmlns:a16="http://schemas.microsoft.com/office/drawing/2014/main" id="{050FA9D8-099C-FF7A-B5C6-F3FEBAC5B30D}"/>
              </a:ext>
            </a:extLst>
          </p:cNvPr>
          <p:cNvSpPr/>
          <p:nvPr/>
        </p:nvSpPr>
        <p:spPr>
          <a:xfrm>
            <a:off x="5969909" y="4918618"/>
            <a:ext cx="4429382" cy="687636"/>
          </a:xfrm>
          <a:prstGeom prst="leftRightArrow">
            <a:avLst/>
          </a:prstGeom>
          <a:solidFill>
            <a:srgbClr val="61223B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dirty="0">
                <a:solidFill>
                  <a:schemeClr val="accent1">
                    <a:lumMod val="50000"/>
                  </a:schemeClr>
                </a:solidFill>
              </a:rPr>
              <a:t>1 year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D5FE180-3922-6997-EC9C-99BB4C0ADD0E}"/>
              </a:ext>
            </a:extLst>
          </p:cNvPr>
          <p:cNvSpPr/>
          <p:nvPr/>
        </p:nvSpPr>
        <p:spPr>
          <a:xfrm>
            <a:off x="6040210" y="5758559"/>
            <a:ext cx="4288778" cy="689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dirty="0">
                <a:solidFill>
                  <a:schemeClr val="accent6"/>
                </a:solidFill>
              </a:rPr>
              <a:t>Developmentally significant difference at a young age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8EDF39-0A4C-4D1C-B364-8E8663864D5C}"/>
              </a:ext>
            </a:extLst>
          </p:cNvPr>
          <p:cNvSpPr/>
          <p:nvPr/>
        </p:nvSpPr>
        <p:spPr>
          <a:xfrm>
            <a:off x="4596626" y="1537229"/>
            <a:ext cx="2746566" cy="68315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en-ZA" sz="2400" dirty="0"/>
              <a:t>Youngest in grade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920807-C991-68A0-87CE-B8E7371BAF6F}"/>
              </a:ext>
            </a:extLst>
          </p:cNvPr>
          <p:cNvSpPr/>
          <p:nvPr/>
        </p:nvSpPr>
        <p:spPr>
          <a:xfrm>
            <a:off x="8955705" y="1537229"/>
            <a:ext cx="2746566" cy="68315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en-ZA" sz="2400" dirty="0"/>
              <a:t>Oldest in grade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7D5235-548C-8708-29C8-E9D8CECC9A1A}"/>
              </a:ext>
            </a:extLst>
          </p:cNvPr>
          <p:cNvSpPr/>
          <p:nvPr/>
        </p:nvSpPr>
        <p:spPr>
          <a:xfrm>
            <a:off x="0" y="1152600"/>
            <a:ext cx="4338320" cy="5705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Ins="288000" rtlCol="0" anchor="ctr"/>
          <a:lstStyle/>
          <a:p>
            <a:pPr algn="ctr"/>
            <a:r>
              <a:rPr lang="en-ZA" sz="4400" b="1" dirty="0"/>
              <a:t>Relative age effect</a:t>
            </a:r>
          </a:p>
          <a:p>
            <a:pPr algn="ctr"/>
            <a:endParaRPr lang="en-ZA" sz="2400" b="1" dirty="0"/>
          </a:p>
          <a:p>
            <a:pPr algn="ctr"/>
            <a:r>
              <a:rPr lang="en-ZA" sz="2400" dirty="0"/>
              <a:t>Differences in schooling outcomes and school experience due to a child’s relative age within their school cohort</a:t>
            </a:r>
          </a:p>
          <a:p>
            <a:pPr algn="ctr"/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285485640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SU bran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1223B"/>
      </a:accent1>
      <a:accent2>
        <a:srgbClr val="B79962"/>
      </a:accent2>
      <a:accent3>
        <a:srgbClr val="A60A3D"/>
      </a:accent3>
      <a:accent4>
        <a:srgbClr val="82CCAE"/>
      </a:accent4>
      <a:accent5>
        <a:srgbClr val="DC4405"/>
      </a:accent5>
      <a:accent6>
        <a:srgbClr val="643335"/>
      </a:accent6>
      <a:hlink>
        <a:srgbClr val="2CCCD3"/>
      </a:hlink>
      <a:folHlink>
        <a:srgbClr val="2CCCD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50716</TotalTime>
  <Words>3688</Words>
  <Application>Microsoft Office PowerPoint</Application>
  <PresentationFormat>Widescreen</PresentationFormat>
  <Paragraphs>653</Paragraphs>
  <Slides>55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1" baseType="lpstr">
      <vt:lpstr>Arial</vt:lpstr>
      <vt:lpstr>Calibri</vt:lpstr>
      <vt:lpstr>PT Sans</vt:lpstr>
      <vt:lpstr>Raleway</vt:lpstr>
      <vt:lpstr>Wingdings</vt:lpstr>
      <vt:lpstr>1_Office Theme</vt:lpstr>
      <vt:lpstr>PowerPoint Presentation</vt:lpstr>
      <vt:lpstr>Outline</vt:lpstr>
      <vt:lpstr>Introduction</vt:lpstr>
      <vt:lpstr>Does a child’s school starting age matter?</vt:lpstr>
      <vt:lpstr>Introduction | Primary school entry age</vt:lpstr>
      <vt:lpstr>Introduction | Relative age effect</vt:lpstr>
      <vt:lpstr>Introduction | Relative age effect</vt:lpstr>
      <vt:lpstr>Introduction | Relative age effect</vt:lpstr>
      <vt:lpstr>Introduction | Relative age effect</vt:lpstr>
      <vt:lpstr>Introduction | Relative age effect</vt:lpstr>
      <vt:lpstr>Introduction | Relative age effect</vt:lpstr>
      <vt:lpstr>Other factors and considerations</vt:lpstr>
      <vt:lpstr>Other factors and considerations</vt:lpstr>
      <vt:lpstr>Other factors and considerations</vt:lpstr>
      <vt:lpstr>Data</vt:lpstr>
      <vt:lpstr>DDD is the core dataset</vt:lpstr>
      <vt:lpstr>Tracked a single Grade 1 cohort from 2018</vt:lpstr>
      <vt:lpstr>Tracked a single Grade 1 cohort from 2018</vt:lpstr>
      <vt:lpstr>South African Admissions Legislation</vt:lpstr>
      <vt:lpstr>Two sections in SASA outline age range</vt:lpstr>
      <vt:lpstr>Two sections in SASA outline age range</vt:lpstr>
      <vt:lpstr>Correct entry age norms and school readiness</vt:lpstr>
      <vt:lpstr>High compliance with correct school-entry-ages</vt:lpstr>
      <vt:lpstr>Grade 1 age of first-time entry by month of birth</vt:lpstr>
      <vt:lpstr>Grade 1 age of first-time entry by month of birth</vt:lpstr>
      <vt:lpstr>Grade 1 age of first-time entry by month of birth</vt:lpstr>
      <vt:lpstr>Grade 1 age of first-time entry by month of birth</vt:lpstr>
      <vt:lpstr>Two de-facto school-entry-age policies emerge</vt:lpstr>
      <vt:lpstr>Two de-facto school-entry-age policies emerge</vt:lpstr>
      <vt:lpstr>Summary Statistics | By school-entry-age policy type</vt:lpstr>
      <vt:lpstr>Implementation of applied school-entry-age policy</vt:lpstr>
      <vt:lpstr>Implementation of applied school-entry-age policy</vt:lpstr>
      <vt:lpstr>Methodology</vt:lpstr>
      <vt:lpstr>Methodology | Relative Age Effects</vt:lpstr>
      <vt:lpstr>Methodology: Three major challenges</vt:lpstr>
      <vt:lpstr>Results</vt:lpstr>
      <vt:lpstr>Gr 1: Entry-age is negatively related to repetition</vt:lpstr>
      <vt:lpstr>Gr 1: Boys more likely to repeat at any entry-age</vt:lpstr>
      <vt:lpstr>Gr 1: Bias-adjusted estimates by age of entry</vt:lpstr>
      <vt:lpstr>Gr 1: Bias-adjusted estimates by age of entry</vt:lpstr>
      <vt:lpstr>Foundation Phase: Repeating at least once</vt:lpstr>
      <vt:lpstr>Gr 1 &amp; 4: Age of entry and repetition in Gr4</vt:lpstr>
      <vt:lpstr>Gr 1  Gr 4: Academic rank improvements </vt:lpstr>
      <vt:lpstr>Gr 1  Gr 4: Academic rank improvements </vt:lpstr>
      <vt:lpstr>Gr 1  Gr 4: Academic rank improvements </vt:lpstr>
      <vt:lpstr>Gr 1  Gr 4: Academic rank improvements </vt:lpstr>
      <vt:lpstr>Fade-out of relative-age effect is larger for learners in the bottom half of the Gr1 performance distribution</vt:lpstr>
      <vt:lpstr>Younger learners are the most likely to repeat in the FP</vt:lpstr>
      <vt:lpstr>Discussion: School-readiness conundrum</vt:lpstr>
      <vt:lpstr>Discussion: School-readiness conundrum</vt:lpstr>
      <vt:lpstr>Discussion: Summary</vt:lpstr>
      <vt:lpstr>Conclusion</vt:lpstr>
      <vt:lpstr>PowerPoint Presentation</vt:lpstr>
      <vt:lpstr>PowerPoint Presentation</vt:lpstr>
      <vt:lpstr>Implementation of applied school-entry-age policy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disruptions and education in South Africa: Two years of evidence</dc:title>
  <dc:creator>Wills, G, Dr [gabriellewills@sun.ac.za]</dc:creator>
  <cp:lastModifiedBy>Bianca Bohmer</cp:lastModifiedBy>
  <cp:revision>460</cp:revision>
  <dcterms:created xsi:type="dcterms:W3CDTF">2023-04-17T08:01:08Z</dcterms:created>
  <dcterms:modified xsi:type="dcterms:W3CDTF">2026-02-04T07:22:45Z</dcterms:modified>
</cp:coreProperties>
</file>